
<file path=[Content_Types].xml><?xml version="1.0" encoding="utf-8"?>
<Types xmlns="http://schemas.openxmlformats.org/package/2006/content-types">
  <Default ContentType="image/jpeg" Extension="jpg"/>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43.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Lst>
  <p:sldSz cy="68580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72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7200"/>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7200"/>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4" name="Shape 84"/>
        <p:cNvGrpSpPr/>
        <p:nvPr/>
      </p:nvGrpSpPr>
      <p:grpSpPr>
        <a:xfrm>
          <a:off x="0" y="0"/>
          <a:ext cx="0" cy="0"/>
          <a:chOff x="0" y="0"/>
          <a:chExt cx="0" cy="0"/>
        </a:xfrm>
      </p:grpSpPr>
      <p:sp>
        <p:nvSpPr>
          <p:cNvPr id="85" name="Google Shape;85;p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6" name="Google Shape;86;p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9" name="Shape 149"/>
        <p:cNvGrpSpPr/>
        <p:nvPr/>
      </p:nvGrpSpPr>
      <p:grpSpPr>
        <a:xfrm>
          <a:off x="0" y="0"/>
          <a:ext cx="0" cy="0"/>
          <a:chOff x="0" y="0"/>
          <a:chExt cx="0" cy="0"/>
        </a:xfrm>
      </p:grpSpPr>
      <p:sp>
        <p:nvSpPr>
          <p:cNvPr id="150" name="Google Shape;150;p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151" name="Google Shape;151;p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52" name="Google Shape;152;p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7" name="Shape 157"/>
        <p:cNvGrpSpPr/>
        <p:nvPr/>
      </p:nvGrpSpPr>
      <p:grpSpPr>
        <a:xfrm>
          <a:off x="0" y="0"/>
          <a:ext cx="0" cy="0"/>
          <a:chOff x="0" y="0"/>
          <a:chExt cx="0" cy="0"/>
        </a:xfrm>
      </p:grpSpPr>
      <p:sp>
        <p:nvSpPr>
          <p:cNvPr id="158" name="Google Shape;158;g46e8f2f52d_0_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159" name="Google Shape;159;g46e8f2f52d_0_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60" name="Google Shape;160;g46e8f2f52d_0_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6" name="Shape 166"/>
        <p:cNvGrpSpPr/>
        <p:nvPr/>
      </p:nvGrpSpPr>
      <p:grpSpPr>
        <a:xfrm>
          <a:off x="0" y="0"/>
          <a:ext cx="0" cy="0"/>
          <a:chOff x="0" y="0"/>
          <a:chExt cx="0" cy="0"/>
        </a:xfrm>
      </p:grpSpPr>
      <p:sp>
        <p:nvSpPr>
          <p:cNvPr id="167" name="Google Shape;167;p1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168" name="Google Shape;168;p1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69" name="Google Shape;169;p1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5" name="Shape 175"/>
        <p:cNvGrpSpPr/>
        <p:nvPr/>
      </p:nvGrpSpPr>
      <p:grpSpPr>
        <a:xfrm>
          <a:off x="0" y="0"/>
          <a:ext cx="0" cy="0"/>
          <a:chOff x="0" y="0"/>
          <a:chExt cx="0" cy="0"/>
        </a:xfrm>
      </p:grpSpPr>
      <p:sp>
        <p:nvSpPr>
          <p:cNvPr id="176" name="Google Shape;176;p1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177" name="Google Shape;177;p1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78" name="Google Shape;178;p1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4" name="Shape 184"/>
        <p:cNvGrpSpPr/>
        <p:nvPr/>
      </p:nvGrpSpPr>
      <p:grpSpPr>
        <a:xfrm>
          <a:off x="0" y="0"/>
          <a:ext cx="0" cy="0"/>
          <a:chOff x="0" y="0"/>
          <a:chExt cx="0" cy="0"/>
        </a:xfrm>
      </p:grpSpPr>
      <p:sp>
        <p:nvSpPr>
          <p:cNvPr id="185" name="Google Shape;185;g46e8f2f52d_0_1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186" name="Google Shape;186;g46e8f2f52d_0_1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87" name="Google Shape;187;g46e8f2f52d_0_1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5" name="Shape 195"/>
        <p:cNvGrpSpPr/>
        <p:nvPr/>
      </p:nvGrpSpPr>
      <p:grpSpPr>
        <a:xfrm>
          <a:off x="0" y="0"/>
          <a:ext cx="0" cy="0"/>
          <a:chOff x="0" y="0"/>
          <a:chExt cx="0" cy="0"/>
        </a:xfrm>
      </p:grpSpPr>
      <p:sp>
        <p:nvSpPr>
          <p:cNvPr id="196" name="Google Shape;196;g46e8f2f52d_0_2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197" name="Google Shape;197;g46e8f2f52d_0_2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98" name="Google Shape;198;g46e8f2f52d_0_2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4" name="Shape 204"/>
        <p:cNvGrpSpPr/>
        <p:nvPr/>
      </p:nvGrpSpPr>
      <p:grpSpPr>
        <a:xfrm>
          <a:off x="0" y="0"/>
          <a:ext cx="0" cy="0"/>
          <a:chOff x="0" y="0"/>
          <a:chExt cx="0" cy="0"/>
        </a:xfrm>
      </p:grpSpPr>
      <p:sp>
        <p:nvSpPr>
          <p:cNvPr id="205" name="Google Shape;205;g46e8f2f52d_0_4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206" name="Google Shape;206;g46e8f2f52d_0_4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07" name="Google Shape;207;g46e8f2f52d_0_4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You can explain the annual </a:t>
            </a:r>
            <a:r>
              <a:rPr lang="en-US"/>
              <a:t>fluctuations</a:t>
            </a:r>
            <a:r>
              <a:rPr lang="en-US"/>
              <a:t> in CO2. The Northern hemisphere of the Earth has many more trees than the Southern hemisphere (which is mostly ocean). When it is spring and summer in the northern hemisphere, it is fall and winter in the southern. As trees and plants grow in the spring they act as carbon sinks taking carbon out of the air. When these trees and plants die or lose their leaves in the fall, they act as carbon sources. The decomposing leaves/plants will release the carbon back into the atmosphere. The Earth then has what some have described as a “breathing” cycle.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3" name="Shape 213"/>
        <p:cNvGrpSpPr/>
        <p:nvPr/>
      </p:nvGrpSpPr>
      <p:grpSpPr>
        <a:xfrm>
          <a:off x="0" y="0"/>
          <a:ext cx="0" cy="0"/>
          <a:chOff x="0" y="0"/>
          <a:chExt cx="0" cy="0"/>
        </a:xfrm>
      </p:grpSpPr>
      <p:sp>
        <p:nvSpPr>
          <p:cNvPr id="214" name="Google Shape;214;g46e8f2f52d_0_5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15" name="Google Shape;215;g46e8f2f52d_0_5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6" name="Google Shape;216;g46e8f2f52d_0_51: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0" name="Shape 220"/>
        <p:cNvGrpSpPr/>
        <p:nvPr/>
      </p:nvGrpSpPr>
      <p:grpSpPr>
        <a:xfrm>
          <a:off x="0" y="0"/>
          <a:ext cx="0" cy="0"/>
          <a:chOff x="0" y="0"/>
          <a:chExt cx="0" cy="0"/>
        </a:xfrm>
      </p:grpSpPr>
      <p:sp>
        <p:nvSpPr>
          <p:cNvPr id="221" name="Google Shape;221;g46e8f2f52d_0_6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222" name="Google Shape;222;g46e8f2f52d_0_6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23" name="Google Shape;223;g46e8f2f52d_0_6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8" name="Shape 228"/>
        <p:cNvGrpSpPr/>
        <p:nvPr/>
      </p:nvGrpSpPr>
      <p:grpSpPr>
        <a:xfrm>
          <a:off x="0" y="0"/>
          <a:ext cx="0" cy="0"/>
          <a:chOff x="0" y="0"/>
          <a:chExt cx="0" cy="0"/>
        </a:xfrm>
      </p:grpSpPr>
      <p:sp>
        <p:nvSpPr>
          <p:cNvPr id="229" name="Google Shape;229;p1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230" name="Google Shape;230;p1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31" name="Google Shape;231;p1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0" name="Shape 90"/>
        <p:cNvGrpSpPr/>
        <p:nvPr/>
      </p:nvGrpSpPr>
      <p:grpSpPr>
        <a:xfrm>
          <a:off x="0" y="0"/>
          <a:ext cx="0" cy="0"/>
          <a:chOff x="0" y="0"/>
          <a:chExt cx="0" cy="0"/>
        </a:xfrm>
      </p:grpSpPr>
      <p:sp>
        <p:nvSpPr>
          <p:cNvPr id="91" name="Google Shape;91;p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This shows in red how we are throwing the carbon cycle out of whack by burning fossil fuels, making cement and land-use change.</a:t>
            </a:r>
            <a:endParaRPr/>
          </a:p>
        </p:txBody>
      </p:sp>
      <p:sp>
        <p:nvSpPr>
          <p:cNvPr id="92" name="Google Shape;92;p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6" name="Shape 236"/>
        <p:cNvGrpSpPr/>
        <p:nvPr/>
      </p:nvGrpSpPr>
      <p:grpSpPr>
        <a:xfrm>
          <a:off x="0" y="0"/>
          <a:ext cx="0" cy="0"/>
          <a:chOff x="0" y="0"/>
          <a:chExt cx="0" cy="0"/>
        </a:xfrm>
      </p:grpSpPr>
      <p:sp>
        <p:nvSpPr>
          <p:cNvPr id="237" name="Google Shape;237;p1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238" name="Google Shape;238;p1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39" name="Google Shape;239;p1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5" name="Shape 245"/>
        <p:cNvGrpSpPr/>
        <p:nvPr/>
      </p:nvGrpSpPr>
      <p:grpSpPr>
        <a:xfrm>
          <a:off x="0" y="0"/>
          <a:ext cx="0" cy="0"/>
          <a:chOff x="0" y="0"/>
          <a:chExt cx="0" cy="0"/>
        </a:xfrm>
      </p:grpSpPr>
      <p:sp>
        <p:nvSpPr>
          <p:cNvPr id="246" name="Google Shape;246;p1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247" name="Google Shape;247;p1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48" name="Google Shape;248;p1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2" name="Shape 252"/>
        <p:cNvGrpSpPr/>
        <p:nvPr/>
      </p:nvGrpSpPr>
      <p:grpSpPr>
        <a:xfrm>
          <a:off x="0" y="0"/>
          <a:ext cx="0" cy="0"/>
          <a:chOff x="0" y="0"/>
          <a:chExt cx="0" cy="0"/>
        </a:xfrm>
      </p:grpSpPr>
      <p:sp>
        <p:nvSpPr>
          <p:cNvPr id="253" name="Google Shape;253;p1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Point out that all of these studies have multiple sets of data to suppot them.</a:t>
            </a:r>
            <a:endParaRPr/>
          </a:p>
        </p:txBody>
      </p:sp>
      <p:sp>
        <p:nvSpPr>
          <p:cNvPr id="254" name="Google Shape;254;p1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9" name="Shape 259"/>
        <p:cNvGrpSpPr/>
        <p:nvPr/>
      </p:nvGrpSpPr>
      <p:grpSpPr>
        <a:xfrm>
          <a:off x="0" y="0"/>
          <a:ext cx="0" cy="0"/>
          <a:chOff x="0" y="0"/>
          <a:chExt cx="0" cy="0"/>
        </a:xfrm>
      </p:grpSpPr>
      <p:sp>
        <p:nvSpPr>
          <p:cNvPr id="260" name="Google Shape;260;p1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261" name="Google Shape;261;p1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62" name="Google Shape;262;p1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7" name="Shape 267"/>
        <p:cNvGrpSpPr/>
        <p:nvPr/>
      </p:nvGrpSpPr>
      <p:grpSpPr>
        <a:xfrm>
          <a:off x="0" y="0"/>
          <a:ext cx="0" cy="0"/>
          <a:chOff x="0" y="0"/>
          <a:chExt cx="0" cy="0"/>
        </a:xfrm>
      </p:grpSpPr>
      <p:sp>
        <p:nvSpPr>
          <p:cNvPr id="268" name="Google Shape;268;p1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269" name="Google Shape;269;p1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70" name="Google Shape;270;p1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5" name="Shape 275"/>
        <p:cNvGrpSpPr/>
        <p:nvPr/>
      </p:nvGrpSpPr>
      <p:grpSpPr>
        <a:xfrm>
          <a:off x="0" y="0"/>
          <a:ext cx="0" cy="0"/>
          <a:chOff x="0" y="0"/>
          <a:chExt cx="0" cy="0"/>
        </a:xfrm>
      </p:grpSpPr>
      <p:sp>
        <p:nvSpPr>
          <p:cNvPr id="276" name="Google Shape;276;p1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277" name="Google Shape;277;p1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78" name="Google Shape;278;p1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Dark red means record high since 1950, lighter red is second place, etc...</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3" name="Shape 283"/>
        <p:cNvGrpSpPr/>
        <p:nvPr/>
      </p:nvGrpSpPr>
      <p:grpSpPr>
        <a:xfrm>
          <a:off x="0" y="0"/>
          <a:ext cx="0" cy="0"/>
          <a:chOff x="0" y="0"/>
          <a:chExt cx="0" cy="0"/>
        </a:xfrm>
      </p:grpSpPr>
      <p:sp>
        <p:nvSpPr>
          <p:cNvPr id="284" name="Google Shape;284;p2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285" name="Google Shape;285;p2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86" name="Google Shape;286;p2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2" name="Shape 292"/>
        <p:cNvGrpSpPr/>
        <p:nvPr/>
      </p:nvGrpSpPr>
      <p:grpSpPr>
        <a:xfrm>
          <a:off x="0" y="0"/>
          <a:ext cx="0" cy="0"/>
          <a:chOff x="0" y="0"/>
          <a:chExt cx="0" cy="0"/>
        </a:xfrm>
      </p:grpSpPr>
      <p:sp>
        <p:nvSpPr>
          <p:cNvPr id="293" name="Google Shape;293;p2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294" name="Google Shape;294;p2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95" name="Google Shape;295;p2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0" name="Shape 300"/>
        <p:cNvGrpSpPr/>
        <p:nvPr/>
      </p:nvGrpSpPr>
      <p:grpSpPr>
        <a:xfrm>
          <a:off x="0" y="0"/>
          <a:ext cx="0" cy="0"/>
          <a:chOff x="0" y="0"/>
          <a:chExt cx="0" cy="0"/>
        </a:xfrm>
      </p:grpSpPr>
      <p:sp>
        <p:nvSpPr>
          <p:cNvPr id="301" name="Google Shape;301;p2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302" name="Google Shape;302;p2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03" name="Google Shape;303;p2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0" name="Shape 310"/>
        <p:cNvGrpSpPr/>
        <p:nvPr/>
      </p:nvGrpSpPr>
      <p:grpSpPr>
        <a:xfrm>
          <a:off x="0" y="0"/>
          <a:ext cx="0" cy="0"/>
          <a:chOff x="0" y="0"/>
          <a:chExt cx="0" cy="0"/>
        </a:xfrm>
      </p:grpSpPr>
      <p:sp>
        <p:nvSpPr>
          <p:cNvPr id="311" name="Google Shape;311;p2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312" name="Google Shape;312;p2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13" name="Google Shape;313;p2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Wildfire data from summer of 2017</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5" name="Shape 95"/>
        <p:cNvGrpSpPr/>
        <p:nvPr/>
      </p:nvGrpSpPr>
      <p:grpSpPr>
        <a:xfrm>
          <a:off x="0" y="0"/>
          <a:ext cx="0" cy="0"/>
          <a:chOff x="0" y="0"/>
          <a:chExt cx="0" cy="0"/>
        </a:xfrm>
      </p:grpSpPr>
      <p:sp>
        <p:nvSpPr>
          <p:cNvPr id="96" name="Google Shape;96;p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97" name="Google Shape;97;p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98" name="Google Shape;98;p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9" name="Shape 319"/>
        <p:cNvGrpSpPr/>
        <p:nvPr/>
      </p:nvGrpSpPr>
      <p:grpSpPr>
        <a:xfrm>
          <a:off x="0" y="0"/>
          <a:ext cx="0" cy="0"/>
          <a:chOff x="0" y="0"/>
          <a:chExt cx="0" cy="0"/>
        </a:xfrm>
      </p:grpSpPr>
      <p:sp>
        <p:nvSpPr>
          <p:cNvPr id="320" name="Google Shape;320;p2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321" name="Google Shape;321;p2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22" name="Google Shape;322;p2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7" name="Shape 327"/>
        <p:cNvGrpSpPr/>
        <p:nvPr/>
      </p:nvGrpSpPr>
      <p:grpSpPr>
        <a:xfrm>
          <a:off x="0" y="0"/>
          <a:ext cx="0" cy="0"/>
          <a:chOff x="0" y="0"/>
          <a:chExt cx="0" cy="0"/>
        </a:xfrm>
      </p:grpSpPr>
      <p:sp>
        <p:nvSpPr>
          <p:cNvPr id="328" name="Google Shape;328;p2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329" name="Google Shape;329;p2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30" name="Google Shape;330;p2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Greenland contains roughly 8% of all ice on Earth.</a:t>
            </a:r>
            <a:endParaRPr/>
          </a:p>
          <a:p>
            <a:pPr indent="0" lvl="0" marL="0" rtl="0" algn="l">
              <a:spcBef>
                <a:spcPts val="0"/>
              </a:spcBef>
              <a:spcAft>
                <a:spcPts val="0"/>
              </a:spcAft>
              <a:buNone/>
            </a:pPr>
            <a:r>
              <a:rPr lang="en-US"/>
              <a:t>If the entire Greenland ice sheet were to melt, global sea levels would rise by 20 ft. </a:t>
            </a:r>
            <a:endParaRPr/>
          </a:p>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5" name="Shape 335"/>
        <p:cNvGrpSpPr/>
        <p:nvPr/>
      </p:nvGrpSpPr>
      <p:grpSpPr>
        <a:xfrm>
          <a:off x="0" y="0"/>
          <a:ext cx="0" cy="0"/>
          <a:chOff x="0" y="0"/>
          <a:chExt cx="0" cy="0"/>
        </a:xfrm>
      </p:grpSpPr>
      <p:sp>
        <p:nvSpPr>
          <p:cNvPr id="336" name="Google Shape;336;p2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337" name="Google Shape;337;p2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38" name="Google Shape;338;p2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2" name="Shape 342"/>
        <p:cNvGrpSpPr/>
        <p:nvPr/>
      </p:nvGrpSpPr>
      <p:grpSpPr>
        <a:xfrm>
          <a:off x="0" y="0"/>
          <a:ext cx="0" cy="0"/>
          <a:chOff x="0" y="0"/>
          <a:chExt cx="0" cy="0"/>
        </a:xfrm>
      </p:grpSpPr>
      <p:sp>
        <p:nvSpPr>
          <p:cNvPr id="343" name="Google Shape;343;p2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44" name="Google Shape;344;p2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5" name="Google Shape;345;p2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9" name="Shape 349"/>
        <p:cNvGrpSpPr/>
        <p:nvPr/>
      </p:nvGrpSpPr>
      <p:grpSpPr>
        <a:xfrm>
          <a:off x="0" y="0"/>
          <a:ext cx="0" cy="0"/>
          <a:chOff x="0" y="0"/>
          <a:chExt cx="0" cy="0"/>
        </a:xfrm>
      </p:grpSpPr>
      <p:sp>
        <p:nvSpPr>
          <p:cNvPr id="350" name="Google Shape;350;p2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351" name="Google Shape;351;p2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52" name="Google Shape;352;p2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57" name="Shape 357"/>
        <p:cNvGrpSpPr/>
        <p:nvPr/>
      </p:nvGrpSpPr>
      <p:grpSpPr>
        <a:xfrm>
          <a:off x="0" y="0"/>
          <a:ext cx="0" cy="0"/>
          <a:chOff x="0" y="0"/>
          <a:chExt cx="0" cy="0"/>
        </a:xfrm>
      </p:grpSpPr>
      <p:sp>
        <p:nvSpPr>
          <p:cNvPr id="358" name="Google Shape;358;p3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359" name="Google Shape;359;p3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60" name="Google Shape;360;p3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66" name="Shape 366"/>
        <p:cNvGrpSpPr/>
        <p:nvPr/>
      </p:nvGrpSpPr>
      <p:grpSpPr>
        <a:xfrm>
          <a:off x="0" y="0"/>
          <a:ext cx="0" cy="0"/>
          <a:chOff x="0" y="0"/>
          <a:chExt cx="0" cy="0"/>
        </a:xfrm>
      </p:grpSpPr>
      <p:sp>
        <p:nvSpPr>
          <p:cNvPr id="367" name="Google Shape;367;p3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368" name="Google Shape;368;p3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69" name="Google Shape;369;p3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76" name="Shape 376"/>
        <p:cNvGrpSpPr/>
        <p:nvPr/>
      </p:nvGrpSpPr>
      <p:grpSpPr>
        <a:xfrm>
          <a:off x="0" y="0"/>
          <a:ext cx="0" cy="0"/>
          <a:chOff x="0" y="0"/>
          <a:chExt cx="0" cy="0"/>
        </a:xfrm>
      </p:grpSpPr>
      <p:sp>
        <p:nvSpPr>
          <p:cNvPr id="377" name="Google Shape;377;p3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378" name="Google Shape;378;p3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79" name="Google Shape;379;p3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85" name="Shape 385"/>
        <p:cNvGrpSpPr/>
        <p:nvPr/>
      </p:nvGrpSpPr>
      <p:grpSpPr>
        <a:xfrm>
          <a:off x="0" y="0"/>
          <a:ext cx="0" cy="0"/>
          <a:chOff x="0" y="0"/>
          <a:chExt cx="0" cy="0"/>
        </a:xfrm>
      </p:grpSpPr>
      <p:sp>
        <p:nvSpPr>
          <p:cNvPr id="386" name="Google Shape;386;p3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387" name="Google Shape;387;p3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88" name="Google Shape;388;p3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94" name="Shape 394"/>
        <p:cNvGrpSpPr/>
        <p:nvPr/>
      </p:nvGrpSpPr>
      <p:grpSpPr>
        <a:xfrm>
          <a:off x="0" y="0"/>
          <a:ext cx="0" cy="0"/>
          <a:chOff x="0" y="0"/>
          <a:chExt cx="0" cy="0"/>
        </a:xfrm>
      </p:grpSpPr>
      <p:sp>
        <p:nvSpPr>
          <p:cNvPr id="395" name="Google Shape;395;p4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96" name="Google Shape;396;p4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3" name="Shape 103"/>
        <p:cNvGrpSpPr/>
        <p:nvPr/>
      </p:nvGrpSpPr>
      <p:grpSpPr>
        <a:xfrm>
          <a:off x="0" y="0"/>
          <a:ext cx="0" cy="0"/>
          <a:chOff x="0" y="0"/>
          <a:chExt cx="0" cy="0"/>
        </a:xfrm>
      </p:grpSpPr>
      <p:sp>
        <p:nvSpPr>
          <p:cNvPr id="104" name="Google Shape;104;p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105" name="Google Shape;105;p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06" name="Google Shape;106;p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00" name="Shape 400"/>
        <p:cNvGrpSpPr/>
        <p:nvPr/>
      </p:nvGrpSpPr>
      <p:grpSpPr>
        <a:xfrm>
          <a:off x="0" y="0"/>
          <a:ext cx="0" cy="0"/>
          <a:chOff x="0" y="0"/>
          <a:chExt cx="0" cy="0"/>
        </a:xfrm>
      </p:grpSpPr>
      <p:sp>
        <p:nvSpPr>
          <p:cNvPr id="401" name="Google Shape;401;p3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02" name="Google Shape;402;p3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07" name="Shape 407"/>
        <p:cNvGrpSpPr/>
        <p:nvPr/>
      </p:nvGrpSpPr>
      <p:grpSpPr>
        <a:xfrm>
          <a:off x="0" y="0"/>
          <a:ext cx="0" cy="0"/>
          <a:chOff x="0" y="0"/>
          <a:chExt cx="0" cy="0"/>
        </a:xfrm>
      </p:grpSpPr>
      <p:sp>
        <p:nvSpPr>
          <p:cNvPr id="408" name="Google Shape;408;p3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09" name="Google Shape;409;p3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14" name="Shape 414"/>
        <p:cNvGrpSpPr/>
        <p:nvPr/>
      </p:nvGrpSpPr>
      <p:grpSpPr>
        <a:xfrm>
          <a:off x="0" y="0"/>
          <a:ext cx="0" cy="0"/>
          <a:chOff x="0" y="0"/>
          <a:chExt cx="0" cy="0"/>
        </a:xfrm>
      </p:grpSpPr>
      <p:sp>
        <p:nvSpPr>
          <p:cNvPr id="415" name="Google Shape;415;p3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16" name="Google Shape;416;p3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21" name="Shape 421"/>
        <p:cNvGrpSpPr/>
        <p:nvPr/>
      </p:nvGrpSpPr>
      <p:grpSpPr>
        <a:xfrm>
          <a:off x="0" y="0"/>
          <a:ext cx="0" cy="0"/>
          <a:chOff x="0" y="0"/>
          <a:chExt cx="0" cy="0"/>
        </a:xfrm>
      </p:grpSpPr>
      <p:sp>
        <p:nvSpPr>
          <p:cNvPr id="422" name="Google Shape;422;p3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23" name="Google Shape;423;p3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29" name="Shape 429"/>
        <p:cNvGrpSpPr/>
        <p:nvPr/>
      </p:nvGrpSpPr>
      <p:grpSpPr>
        <a:xfrm>
          <a:off x="0" y="0"/>
          <a:ext cx="0" cy="0"/>
          <a:chOff x="0" y="0"/>
          <a:chExt cx="0" cy="0"/>
        </a:xfrm>
      </p:grpSpPr>
      <p:sp>
        <p:nvSpPr>
          <p:cNvPr id="430" name="Google Shape;430;g4823b30898_0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31" name="Google Shape;431;g4823b30898_0_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32" name="Google Shape;432;g4823b30898_0_0: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1" name="Shape 111"/>
        <p:cNvGrpSpPr/>
        <p:nvPr/>
      </p:nvGrpSpPr>
      <p:grpSpPr>
        <a:xfrm>
          <a:off x="0" y="0"/>
          <a:ext cx="0" cy="0"/>
          <a:chOff x="0" y="0"/>
          <a:chExt cx="0" cy="0"/>
        </a:xfrm>
      </p:grpSpPr>
      <p:sp>
        <p:nvSpPr>
          <p:cNvPr id="112" name="Google Shape;112;p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113" name="Google Shape;113;p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14" name="Google Shape;114;p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9" name="Shape 119"/>
        <p:cNvGrpSpPr/>
        <p:nvPr/>
      </p:nvGrpSpPr>
      <p:grpSpPr>
        <a:xfrm>
          <a:off x="0" y="0"/>
          <a:ext cx="0" cy="0"/>
          <a:chOff x="0" y="0"/>
          <a:chExt cx="0" cy="0"/>
        </a:xfrm>
      </p:grpSpPr>
      <p:sp>
        <p:nvSpPr>
          <p:cNvPr id="120" name="Google Shape;120;p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121" name="Google Shape;121;p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22" name="Google Shape;122;p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A car is a good analogy for the Earth/</a:t>
            </a:r>
            <a:r>
              <a:rPr lang="en-US"/>
              <a:t>Atmosphere</a:t>
            </a:r>
            <a:r>
              <a:rPr lang="en-US"/>
              <a:t> system. The glass windshield is like the </a:t>
            </a:r>
            <a:r>
              <a:rPr lang="en-US"/>
              <a:t>atmosphere</a:t>
            </a:r>
            <a:r>
              <a:rPr lang="en-US"/>
              <a:t>: it lets sunlight in but traps heat.</a:t>
            </a:r>
            <a:endParaRPr/>
          </a:p>
          <a:p>
            <a:pPr indent="0" lvl="0" marL="0" rtl="0" algn="l">
              <a:spcBef>
                <a:spcPts val="0"/>
              </a:spcBef>
              <a:spcAft>
                <a:spcPts val="0"/>
              </a:spcAft>
              <a:buNone/>
            </a:pPr>
            <a:r>
              <a:rPr lang="en-US"/>
              <a:t>The upholstery of the car acts like the Earth. It absorbs sunlight and turns it into heat.</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7" name="Shape 127"/>
        <p:cNvGrpSpPr/>
        <p:nvPr/>
      </p:nvGrpSpPr>
      <p:grpSpPr>
        <a:xfrm>
          <a:off x="0" y="0"/>
          <a:ext cx="0" cy="0"/>
          <a:chOff x="0" y="0"/>
          <a:chExt cx="0" cy="0"/>
        </a:xfrm>
      </p:grpSpPr>
      <p:sp>
        <p:nvSpPr>
          <p:cNvPr id="128" name="Google Shape;128;p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129" name="Google Shape;129;p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30" name="Google Shape;130;p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3" name="Shape 133"/>
        <p:cNvGrpSpPr/>
        <p:nvPr/>
      </p:nvGrpSpPr>
      <p:grpSpPr>
        <a:xfrm>
          <a:off x="0" y="0"/>
          <a:ext cx="0" cy="0"/>
          <a:chOff x="0" y="0"/>
          <a:chExt cx="0" cy="0"/>
        </a:xfrm>
      </p:grpSpPr>
      <p:sp>
        <p:nvSpPr>
          <p:cNvPr id="134" name="Google Shape;134;p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135" name="Google Shape;135;p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36" name="Google Shape;136;p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1" name="Shape 141"/>
        <p:cNvGrpSpPr/>
        <p:nvPr/>
      </p:nvGrpSpPr>
      <p:grpSpPr>
        <a:xfrm>
          <a:off x="0" y="0"/>
          <a:ext cx="0" cy="0"/>
          <a:chOff x="0" y="0"/>
          <a:chExt cx="0" cy="0"/>
        </a:xfrm>
      </p:grpSpPr>
      <p:sp>
        <p:nvSpPr>
          <p:cNvPr id="142" name="Google Shape;142;g46e8f2f52d_0_11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143" name="Google Shape;143;g46e8f2f52d_0_11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44" name="Google Shape;144;g46e8f2f52d_0_11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15" name="Shape 15"/>
        <p:cNvGrpSpPr/>
        <p:nvPr/>
      </p:nvGrpSpPr>
      <p:grpSpPr>
        <a:xfrm>
          <a:off x="0" y="0"/>
          <a:ext cx="0" cy="0"/>
          <a:chOff x="0" y="0"/>
          <a:chExt cx="0" cy="0"/>
        </a:xfrm>
      </p:grpSpPr>
      <p:sp>
        <p:nvSpPr>
          <p:cNvPr id="16" name="Google Shape;16;p2"/>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 name="Google Shape;17;p2"/>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Autofit/>
          </a:bodyPr>
          <a:lstStyle>
            <a:lvl1pPr lvl="0" algn="ctr">
              <a:spcBef>
                <a:spcPts val="640"/>
              </a:spcBef>
              <a:spcAft>
                <a:spcPts val="0"/>
              </a:spcAft>
              <a:buClr>
                <a:schemeClr val="lt1"/>
              </a:buClr>
              <a:buSzPts val="3200"/>
              <a:buNone/>
              <a:defRPr>
                <a:solidFill>
                  <a:schemeClr val="lt1"/>
                </a:solidFill>
              </a:defRPr>
            </a:lvl1pPr>
            <a:lvl2pPr lvl="1" algn="ctr">
              <a:spcBef>
                <a:spcPts val="560"/>
              </a:spcBef>
              <a:spcAft>
                <a:spcPts val="0"/>
              </a:spcAft>
              <a:buClr>
                <a:schemeClr val="lt1"/>
              </a:buClr>
              <a:buSzPts val="2800"/>
              <a:buNone/>
              <a:defRPr>
                <a:solidFill>
                  <a:schemeClr val="lt1"/>
                </a:solidFill>
              </a:defRPr>
            </a:lvl2pPr>
            <a:lvl3pPr lvl="2" algn="ctr">
              <a:spcBef>
                <a:spcPts val="480"/>
              </a:spcBef>
              <a:spcAft>
                <a:spcPts val="0"/>
              </a:spcAft>
              <a:buClr>
                <a:schemeClr val="lt1"/>
              </a:buClr>
              <a:buSzPts val="2400"/>
              <a:buNone/>
              <a:defRPr>
                <a:solidFill>
                  <a:schemeClr val="lt1"/>
                </a:solidFill>
              </a:defRPr>
            </a:lvl3pPr>
            <a:lvl4pPr lvl="3" algn="ctr">
              <a:spcBef>
                <a:spcPts val="400"/>
              </a:spcBef>
              <a:spcAft>
                <a:spcPts val="0"/>
              </a:spcAft>
              <a:buClr>
                <a:schemeClr val="lt1"/>
              </a:buClr>
              <a:buSzPts val="2000"/>
              <a:buNone/>
              <a:defRPr>
                <a:solidFill>
                  <a:schemeClr val="lt1"/>
                </a:solidFill>
              </a:defRPr>
            </a:lvl4pPr>
            <a:lvl5pPr lvl="4" algn="ctr">
              <a:spcBef>
                <a:spcPts val="400"/>
              </a:spcBef>
              <a:spcAft>
                <a:spcPts val="0"/>
              </a:spcAft>
              <a:buClr>
                <a:schemeClr val="lt1"/>
              </a:buClr>
              <a:buSzPts val="2000"/>
              <a:buNone/>
              <a:defRPr>
                <a:solidFill>
                  <a:schemeClr val="lt1"/>
                </a:solidFill>
              </a:defRPr>
            </a:lvl5pPr>
            <a:lvl6pPr lvl="5" algn="ctr">
              <a:spcBef>
                <a:spcPts val="400"/>
              </a:spcBef>
              <a:spcAft>
                <a:spcPts val="0"/>
              </a:spcAft>
              <a:buClr>
                <a:schemeClr val="lt1"/>
              </a:buClr>
              <a:buSzPts val="2000"/>
              <a:buNone/>
              <a:defRPr>
                <a:solidFill>
                  <a:schemeClr val="lt1"/>
                </a:solidFill>
              </a:defRPr>
            </a:lvl6pPr>
            <a:lvl7pPr lvl="6" algn="ctr">
              <a:spcBef>
                <a:spcPts val="400"/>
              </a:spcBef>
              <a:spcAft>
                <a:spcPts val="0"/>
              </a:spcAft>
              <a:buClr>
                <a:schemeClr val="lt1"/>
              </a:buClr>
              <a:buSzPts val="2000"/>
              <a:buNone/>
              <a:defRPr>
                <a:solidFill>
                  <a:schemeClr val="lt1"/>
                </a:solidFill>
              </a:defRPr>
            </a:lvl7pPr>
            <a:lvl8pPr lvl="7" algn="ctr">
              <a:spcBef>
                <a:spcPts val="400"/>
              </a:spcBef>
              <a:spcAft>
                <a:spcPts val="0"/>
              </a:spcAft>
              <a:buClr>
                <a:schemeClr val="lt1"/>
              </a:buClr>
              <a:buSzPts val="2000"/>
              <a:buNone/>
              <a:defRPr>
                <a:solidFill>
                  <a:schemeClr val="lt1"/>
                </a:solidFill>
              </a:defRPr>
            </a:lvl8pPr>
            <a:lvl9pPr lvl="8" algn="ctr">
              <a:spcBef>
                <a:spcPts val="400"/>
              </a:spcBef>
              <a:spcAft>
                <a:spcPts val="0"/>
              </a:spcAft>
              <a:buClr>
                <a:schemeClr val="lt1"/>
              </a:buClr>
              <a:buSzPts val="2000"/>
              <a:buNone/>
              <a:defRPr>
                <a:solidFill>
                  <a:schemeClr val="lt1"/>
                </a:solidFill>
              </a:defRPr>
            </a:lvl9pPr>
          </a:lstStyle>
          <a:p/>
        </p:txBody>
      </p:sp>
      <p:sp>
        <p:nvSpPr>
          <p:cNvPr id="18" name="Google Shape;18;p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Vertical Text" type="vertTx">
  <p:cSld name="VERTICAL_TEXT">
    <p:spTree>
      <p:nvGrpSpPr>
        <p:cNvPr id="72" name="Shape 72"/>
        <p:cNvGrpSpPr/>
        <p:nvPr/>
      </p:nvGrpSpPr>
      <p:grpSpPr>
        <a:xfrm>
          <a:off x="0" y="0"/>
          <a:ext cx="0" cy="0"/>
          <a:chOff x="0" y="0"/>
          <a:chExt cx="0" cy="0"/>
        </a:xfrm>
      </p:grpSpPr>
      <p:sp>
        <p:nvSpPr>
          <p:cNvPr id="73" name="Google Shape;73;p1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4" name="Google Shape;74;p11"/>
          <p:cNvSpPr txBox="1"/>
          <p:nvPr>
            <p:ph idx="1" type="body"/>
          </p:nvPr>
        </p:nvSpPr>
        <p:spPr>
          <a:xfrm rot="5400000">
            <a:off x="2309018" y="-251619"/>
            <a:ext cx="4525963" cy="8229600"/>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Clr>
                <a:schemeClr val="lt1"/>
              </a:buClr>
              <a:buSzPts val="1800"/>
              <a:buChar char="•"/>
              <a:defRPr/>
            </a:lvl1pPr>
            <a:lvl2pPr indent="-342900" lvl="1" marL="914400" algn="l">
              <a:spcBef>
                <a:spcPts val="360"/>
              </a:spcBef>
              <a:spcAft>
                <a:spcPts val="0"/>
              </a:spcAft>
              <a:buClr>
                <a:schemeClr val="lt1"/>
              </a:buClr>
              <a:buSzPts val="1800"/>
              <a:buChar char="–"/>
              <a:defRPr/>
            </a:lvl2pPr>
            <a:lvl3pPr indent="-342900" lvl="2" marL="1371600" algn="l">
              <a:spcBef>
                <a:spcPts val="360"/>
              </a:spcBef>
              <a:spcAft>
                <a:spcPts val="0"/>
              </a:spcAft>
              <a:buClr>
                <a:schemeClr val="lt1"/>
              </a:buClr>
              <a:buSzPts val="1800"/>
              <a:buChar char="•"/>
              <a:defRPr/>
            </a:lvl3pPr>
            <a:lvl4pPr indent="-342900" lvl="3" marL="1828800" algn="l">
              <a:spcBef>
                <a:spcPts val="360"/>
              </a:spcBef>
              <a:spcAft>
                <a:spcPts val="0"/>
              </a:spcAft>
              <a:buClr>
                <a:schemeClr val="lt1"/>
              </a:buClr>
              <a:buSzPts val="1800"/>
              <a:buChar char="–"/>
              <a:defRPr/>
            </a:lvl4pPr>
            <a:lvl5pPr indent="-342900" lvl="4" marL="2286000" algn="l">
              <a:spcBef>
                <a:spcPts val="360"/>
              </a:spcBef>
              <a:spcAft>
                <a:spcPts val="0"/>
              </a:spcAft>
              <a:buClr>
                <a:schemeClr val="lt1"/>
              </a:buClr>
              <a:buSzPts val="1800"/>
              <a:buChar char="»"/>
              <a:defRPr/>
            </a:lvl5pPr>
            <a:lvl6pPr indent="-342900" lvl="5" marL="2743200" algn="l">
              <a:spcBef>
                <a:spcPts val="360"/>
              </a:spcBef>
              <a:spcAft>
                <a:spcPts val="0"/>
              </a:spcAft>
              <a:buClr>
                <a:schemeClr val="lt1"/>
              </a:buClr>
              <a:buSzPts val="1800"/>
              <a:buChar char="•"/>
              <a:defRPr/>
            </a:lvl6pPr>
            <a:lvl7pPr indent="-342900" lvl="6" marL="3200400" algn="l">
              <a:spcBef>
                <a:spcPts val="360"/>
              </a:spcBef>
              <a:spcAft>
                <a:spcPts val="0"/>
              </a:spcAft>
              <a:buClr>
                <a:schemeClr val="lt1"/>
              </a:buClr>
              <a:buSzPts val="1800"/>
              <a:buChar char="•"/>
              <a:defRPr/>
            </a:lvl7pPr>
            <a:lvl8pPr indent="-342900" lvl="7" marL="3657600" algn="l">
              <a:spcBef>
                <a:spcPts val="360"/>
              </a:spcBef>
              <a:spcAft>
                <a:spcPts val="0"/>
              </a:spcAft>
              <a:buClr>
                <a:schemeClr val="lt1"/>
              </a:buClr>
              <a:buSzPts val="1800"/>
              <a:buChar char="•"/>
              <a:defRPr/>
            </a:lvl8pPr>
            <a:lvl9pPr indent="-342900" lvl="8" marL="4114800" algn="l">
              <a:spcBef>
                <a:spcPts val="360"/>
              </a:spcBef>
              <a:spcAft>
                <a:spcPts val="0"/>
              </a:spcAft>
              <a:buClr>
                <a:schemeClr val="lt1"/>
              </a:buClr>
              <a:buSzPts val="1800"/>
              <a:buChar char="•"/>
              <a:defRPr/>
            </a:lvl9pPr>
          </a:lstStyle>
          <a:p/>
        </p:txBody>
      </p:sp>
      <p:sp>
        <p:nvSpPr>
          <p:cNvPr id="75" name="Google Shape;75;p1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6" name="Google Shape;76;p1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7" name="Google Shape;77;p1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Vertical Title and Text" type="vertTitleAndTx">
  <p:cSld name="VERTICAL_TITLE_AND_VERTICAL_TEXT">
    <p:spTree>
      <p:nvGrpSpPr>
        <p:cNvPr id="78" name="Shape 78"/>
        <p:cNvGrpSpPr/>
        <p:nvPr/>
      </p:nvGrpSpPr>
      <p:grpSpPr>
        <a:xfrm>
          <a:off x="0" y="0"/>
          <a:ext cx="0" cy="0"/>
          <a:chOff x="0" y="0"/>
          <a:chExt cx="0" cy="0"/>
        </a:xfrm>
      </p:grpSpPr>
      <p:sp>
        <p:nvSpPr>
          <p:cNvPr id="79" name="Google Shape;79;p12"/>
          <p:cNvSpPr txBox="1"/>
          <p:nvPr>
            <p:ph type="title"/>
          </p:nvPr>
        </p:nvSpPr>
        <p:spPr>
          <a:xfrm rot="5400000">
            <a:off x="4732337" y="2171700"/>
            <a:ext cx="5851525" cy="20574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0" name="Google Shape;80;p12"/>
          <p:cNvSpPr txBox="1"/>
          <p:nvPr>
            <p:ph idx="1" type="body"/>
          </p:nvPr>
        </p:nvSpPr>
        <p:spPr>
          <a:xfrm rot="5400000">
            <a:off x="541338" y="190501"/>
            <a:ext cx="5851525" cy="6019800"/>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Clr>
                <a:schemeClr val="lt1"/>
              </a:buClr>
              <a:buSzPts val="1800"/>
              <a:buChar char="•"/>
              <a:defRPr/>
            </a:lvl1pPr>
            <a:lvl2pPr indent="-342900" lvl="1" marL="914400" algn="l">
              <a:spcBef>
                <a:spcPts val="360"/>
              </a:spcBef>
              <a:spcAft>
                <a:spcPts val="0"/>
              </a:spcAft>
              <a:buClr>
                <a:schemeClr val="lt1"/>
              </a:buClr>
              <a:buSzPts val="1800"/>
              <a:buChar char="–"/>
              <a:defRPr/>
            </a:lvl2pPr>
            <a:lvl3pPr indent="-342900" lvl="2" marL="1371600" algn="l">
              <a:spcBef>
                <a:spcPts val="360"/>
              </a:spcBef>
              <a:spcAft>
                <a:spcPts val="0"/>
              </a:spcAft>
              <a:buClr>
                <a:schemeClr val="lt1"/>
              </a:buClr>
              <a:buSzPts val="1800"/>
              <a:buChar char="•"/>
              <a:defRPr/>
            </a:lvl3pPr>
            <a:lvl4pPr indent="-342900" lvl="3" marL="1828800" algn="l">
              <a:spcBef>
                <a:spcPts val="360"/>
              </a:spcBef>
              <a:spcAft>
                <a:spcPts val="0"/>
              </a:spcAft>
              <a:buClr>
                <a:schemeClr val="lt1"/>
              </a:buClr>
              <a:buSzPts val="1800"/>
              <a:buChar char="–"/>
              <a:defRPr/>
            </a:lvl4pPr>
            <a:lvl5pPr indent="-342900" lvl="4" marL="2286000" algn="l">
              <a:spcBef>
                <a:spcPts val="360"/>
              </a:spcBef>
              <a:spcAft>
                <a:spcPts val="0"/>
              </a:spcAft>
              <a:buClr>
                <a:schemeClr val="lt1"/>
              </a:buClr>
              <a:buSzPts val="1800"/>
              <a:buChar char="»"/>
              <a:defRPr/>
            </a:lvl5pPr>
            <a:lvl6pPr indent="-342900" lvl="5" marL="2743200" algn="l">
              <a:spcBef>
                <a:spcPts val="360"/>
              </a:spcBef>
              <a:spcAft>
                <a:spcPts val="0"/>
              </a:spcAft>
              <a:buClr>
                <a:schemeClr val="lt1"/>
              </a:buClr>
              <a:buSzPts val="1800"/>
              <a:buChar char="•"/>
              <a:defRPr/>
            </a:lvl6pPr>
            <a:lvl7pPr indent="-342900" lvl="6" marL="3200400" algn="l">
              <a:spcBef>
                <a:spcPts val="360"/>
              </a:spcBef>
              <a:spcAft>
                <a:spcPts val="0"/>
              </a:spcAft>
              <a:buClr>
                <a:schemeClr val="lt1"/>
              </a:buClr>
              <a:buSzPts val="1800"/>
              <a:buChar char="•"/>
              <a:defRPr/>
            </a:lvl7pPr>
            <a:lvl8pPr indent="-342900" lvl="7" marL="3657600" algn="l">
              <a:spcBef>
                <a:spcPts val="360"/>
              </a:spcBef>
              <a:spcAft>
                <a:spcPts val="0"/>
              </a:spcAft>
              <a:buClr>
                <a:schemeClr val="lt1"/>
              </a:buClr>
              <a:buSzPts val="1800"/>
              <a:buChar char="•"/>
              <a:defRPr/>
            </a:lvl8pPr>
            <a:lvl9pPr indent="-342900" lvl="8" marL="4114800" algn="l">
              <a:spcBef>
                <a:spcPts val="360"/>
              </a:spcBef>
              <a:spcAft>
                <a:spcPts val="0"/>
              </a:spcAft>
              <a:buClr>
                <a:schemeClr val="lt1"/>
              </a:buClr>
              <a:buSzPts val="1800"/>
              <a:buChar char="•"/>
              <a:defRPr/>
            </a:lvl9pPr>
          </a:lstStyle>
          <a:p/>
        </p:txBody>
      </p:sp>
      <p:sp>
        <p:nvSpPr>
          <p:cNvPr id="81" name="Google Shape;81;p1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2" name="Google Shape;82;p1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3" name="Google Shape;83;p1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Content" type="obj">
  <p:cSld name="OBJECT">
    <p:spTree>
      <p:nvGrpSpPr>
        <p:cNvPr id="21" name="Shape 21"/>
        <p:cNvGrpSpPr/>
        <p:nvPr/>
      </p:nvGrpSpPr>
      <p:grpSpPr>
        <a:xfrm>
          <a:off x="0" y="0"/>
          <a:ext cx="0" cy="0"/>
          <a:chOff x="0" y="0"/>
          <a:chExt cx="0" cy="0"/>
        </a:xfrm>
      </p:grpSpPr>
      <p:sp>
        <p:nvSpPr>
          <p:cNvPr id="22" name="Google Shape;22;p3"/>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 name="Google Shape;23;p3"/>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Clr>
                <a:schemeClr val="lt1"/>
              </a:buClr>
              <a:buSzPts val="1800"/>
              <a:buChar char="•"/>
              <a:defRPr/>
            </a:lvl1pPr>
            <a:lvl2pPr indent="-342900" lvl="1" marL="914400" algn="l">
              <a:spcBef>
                <a:spcPts val="360"/>
              </a:spcBef>
              <a:spcAft>
                <a:spcPts val="0"/>
              </a:spcAft>
              <a:buClr>
                <a:schemeClr val="lt1"/>
              </a:buClr>
              <a:buSzPts val="1800"/>
              <a:buChar char="–"/>
              <a:defRPr/>
            </a:lvl2pPr>
            <a:lvl3pPr indent="-342900" lvl="2" marL="1371600" algn="l">
              <a:spcBef>
                <a:spcPts val="360"/>
              </a:spcBef>
              <a:spcAft>
                <a:spcPts val="0"/>
              </a:spcAft>
              <a:buClr>
                <a:schemeClr val="lt1"/>
              </a:buClr>
              <a:buSzPts val="1800"/>
              <a:buChar char="•"/>
              <a:defRPr/>
            </a:lvl3pPr>
            <a:lvl4pPr indent="-342900" lvl="3" marL="1828800" algn="l">
              <a:spcBef>
                <a:spcPts val="360"/>
              </a:spcBef>
              <a:spcAft>
                <a:spcPts val="0"/>
              </a:spcAft>
              <a:buClr>
                <a:schemeClr val="lt1"/>
              </a:buClr>
              <a:buSzPts val="1800"/>
              <a:buChar char="–"/>
              <a:defRPr/>
            </a:lvl4pPr>
            <a:lvl5pPr indent="-342900" lvl="4" marL="2286000" algn="l">
              <a:spcBef>
                <a:spcPts val="360"/>
              </a:spcBef>
              <a:spcAft>
                <a:spcPts val="0"/>
              </a:spcAft>
              <a:buClr>
                <a:schemeClr val="lt1"/>
              </a:buClr>
              <a:buSzPts val="1800"/>
              <a:buChar char="»"/>
              <a:defRPr/>
            </a:lvl5pPr>
            <a:lvl6pPr indent="-342900" lvl="5" marL="2743200" algn="l">
              <a:spcBef>
                <a:spcPts val="360"/>
              </a:spcBef>
              <a:spcAft>
                <a:spcPts val="0"/>
              </a:spcAft>
              <a:buClr>
                <a:schemeClr val="lt1"/>
              </a:buClr>
              <a:buSzPts val="1800"/>
              <a:buChar char="•"/>
              <a:defRPr/>
            </a:lvl6pPr>
            <a:lvl7pPr indent="-342900" lvl="6" marL="3200400" algn="l">
              <a:spcBef>
                <a:spcPts val="360"/>
              </a:spcBef>
              <a:spcAft>
                <a:spcPts val="0"/>
              </a:spcAft>
              <a:buClr>
                <a:schemeClr val="lt1"/>
              </a:buClr>
              <a:buSzPts val="1800"/>
              <a:buChar char="•"/>
              <a:defRPr/>
            </a:lvl7pPr>
            <a:lvl8pPr indent="-342900" lvl="7" marL="3657600" algn="l">
              <a:spcBef>
                <a:spcPts val="360"/>
              </a:spcBef>
              <a:spcAft>
                <a:spcPts val="0"/>
              </a:spcAft>
              <a:buClr>
                <a:schemeClr val="lt1"/>
              </a:buClr>
              <a:buSzPts val="1800"/>
              <a:buChar char="•"/>
              <a:defRPr/>
            </a:lvl8pPr>
            <a:lvl9pPr indent="-342900" lvl="8" marL="4114800" algn="l">
              <a:spcBef>
                <a:spcPts val="360"/>
              </a:spcBef>
              <a:spcAft>
                <a:spcPts val="0"/>
              </a:spcAft>
              <a:buClr>
                <a:schemeClr val="lt1"/>
              </a:buClr>
              <a:buSzPts val="1800"/>
              <a:buChar char="•"/>
              <a:defRPr/>
            </a:lvl9pPr>
          </a:lstStyle>
          <a:p/>
        </p:txBody>
      </p:sp>
      <p:sp>
        <p:nvSpPr>
          <p:cNvPr id="24" name="Google Shape;24;p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 name="Google Shape;25;p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27" name="Shape 27"/>
        <p:cNvGrpSpPr/>
        <p:nvPr/>
      </p:nvGrpSpPr>
      <p:grpSpPr>
        <a:xfrm>
          <a:off x="0" y="0"/>
          <a:ext cx="0" cy="0"/>
          <a:chOff x="0" y="0"/>
          <a:chExt cx="0" cy="0"/>
        </a:xfrm>
      </p:grpSpPr>
      <p:sp>
        <p:nvSpPr>
          <p:cNvPr id="28" name="Google Shape;28;p4"/>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Clr>
                <a:schemeClr val="lt1"/>
              </a:buClr>
              <a:buSzPts val="4000"/>
              <a:buFont typeface="Calibri"/>
              <a:buNone/>
              <a:defRPr b="1" sz="400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 name="Google Shape;29;p4"/>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Autofit/>
          </a:bodyPr>
          <a:lstStyle>
            <a:lvl1pPr indent="-228600" lvl="0" marL="457200" algn="l">
              <a:spcBef>
                <a:spcPts val="400"/>
              </a:spcBef>
              <a:spcAft>
                <a:spcPts val="0"/>
              </a:spcAft>
              <a:buClr>
                <a:schemeClr val="lt1"/>
              </a:buClr>
              <a:buSzPts val="2000"/>
              <a:buNone/>
              <a:defRPr sz="2000">
                <a:solidFill>
                  <a:schemeClr val="lt1"/>
                </a:solidFill>
              </a:defRPr>
            </a:lvl1pPr>
            <a:lvl2pPr indent="-228600" lvl="1" marL="914400" algn="l">
              <a:spcBef>
                <a:spcPts val="360"/>
              </a:spcBef>
              <a:spcAft>
                <a:spcPts val="0"/>
              </a:spcAft>
              <a:buClr>
                <a:schemeClr val="lt1"/>
              </a:buClr>
              <a:buSzPts val="1800"/>
              <a:buNone/>
              <a:defRPr sz="1800">
                <a:solidFill>
                  <a:schemeClr val="lt1"/>
                </a:solidFill>
              </a:defRPr>
            </a:lvl2pPr>
            <a:lvl3pPr indent="-228600" lvl="2" marL="1371600" algn="l">
              <a:spcBef>
                <a:spcPts val="320"/>
              </a:spcBef>
              <a:spcAft>
                <a:spcPts val="0"/>
              </a:spcAft>
              <a:buClr>
                <a:schemeClr val="lt1"/>
              </a:buClr>
              <a:buSzPts val="1600"/>
              <a:buNone/>
              <a:defRPr sz="1600">
                <a:solidFill>
                  <a:schemeClr val="lt1"/>
                </a:solidFill>
              </a:defRPr>
            </a:lvl3pPr>
            <a:lvl4pPr indent="-228600" lvl="3" marL="1828800" algn="l">
              <a:spcBef>
                <a:spcPts val="280"/>
              </a:spcBef>
              <a:spcAft>
                <a:spcPts val="0"/>
              </a:spcAft>
              <a:buClr>
                <a:schemeClr val="lt1"/>
              </a:buClr>
              <a:buSzPts val="1400"/>
              <a:buNone/>
              <a:defRPr sz="1400">
                <a:solidFill>
                  <a:schemeClr val="lt1"/>
                </a:solidFill>
              </a:defRPr>
            </a:lvl4pPr>
            <a:lvl5pPr indent="-228600" lvl="4" marL="2286000" algn="l">
              <a:spcBef>
                <a:spcPts val="280"/>
              </a:spcBef>
              <a:spcAft>
                <a:spcPts val="0"/>
              </a:spcAft>
              <a:buClr>
                <a:schemeClr val="lt1"/>
              </a:buClr>
              <a:buSzPts val="1400"/>
              <a:buNone/>
              <a:defRPr sz="1400">
                <a:solidFill>
                  <a:schemeClr val="lt1"/>
                </a:solidFill>
              </a:defRPr>
            </a:lvl5pPr>
            <a:lvl6pPr indent="-228600" lvl="5" marL="2743200" algn="l">
              <a:spcBef>
                <a:spcPts val="280"/>
              </a:spcBef>
              <a:spcAft>
                <a:spcPts val="0"/>
              </a:spcAft>
              <a:buClr>
                <a:schemeClr val="lt1"/>
              </a:buClr>
              <a:buSzPts val="1400"/>
              <a:buNone/>
              <a:defRPr sz="1400">
                <a:solidFill>
                  <a:schemeClr val="lt1"/>
                </a:solidFill>
              </a:defRPr>
            </a:lvl6pPr>
            <a:lvl7pPr indent="-228600" lvl="6" marL="3200400" algn="l">
              <a:spcBef>
                <a:spcPts val="280"/>
              </a:spcBef>
              <a:spcAft>
                <a:spcPts val="0"/>
              </a:spcAft>
              <a:buClr>
                <a:schemeClr val="lt1"/>
              </a:buClr>
              <a:buSzPts val="1400"/>
              <a:buNone/>
              <a:defRPr sz="1400">
                <a:solidFill>
                  <a:schemeClr val="lt1"/>
                </a:solidFill>
              </a:defRPr>
            </a:lvl7pPr>
            <a:lvl8pPr indent="-228600" lvl="7" marL="3657600" algn="l">
              <a:spcBef>
                <a:spcPts val="280"/>
              </a:spcBef>
              <a:spcAft>
                <a:spcPts val="0"/>
              </a:spcAft>
              <a:buClr>
                <a:schemeClr val="lt1"/>
              </a:buClr>
              <a:buSzPts val="1400"/>
              <a:buNone/>
              <a:defRPr sz="1400">
                <a:solidFill>
                  <a:schemeClr val="lt1"/>
                </a:solidFill>
              </a:defRPr>
            </a:lvl8pPr>
            <a:lvl9pPr indent="-228600" lvl="8" marL="4114800" algn="l">
              <a:spcBef>
                <a:spcPts val="280"/>
              </a:spcBef>
              <a:spcAft>
                <a:spcPts val="0"/>
              </a:spcAft>
              <a:buClr>
                <a:schemeClr val="lt1"/>
              </a:buClr>
              <a:buSzPts val="1400"/>
              <a:buNone/>
              <a:defRPr sz="1400">
                <a:solidFill>
                  <a:schemeClr val="lt1"/>
                </a:solidFill>
              </a:defRPr>
            </a:lvl9pPr>
          </a:lstStyle>
          <a:p/>
        </p:txBody>
      </p:sp>
      <p:sp>
        <p:nvSpPr>
          <p:cNvPr id="30" name="Google Shape;30;p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 name="Google Shape;31;p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 name="Google Shape;32;p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wo Content" type="twoObj">
  <p:cSld name="TWO_OBJECTS">
    <p:spTree>
      <p:nvGrpSpPr>
        <p:cNvPr id="33" name="Shape 33"/>
        <p:cNvGrpSpPr/>
        <p:nvPr/>
      </p:nvGrpSpPr>
      <p:grpSpPr>
        <a:xfrm>
          <a:off x="0" y="0"/>
          <a:ext cx="0" cy="0"/>
          <a:chOff x="0" y="0"/>
          <a:chExt cx="0" cy="0"/>
        </a:xfrm>
      </p:grpSpPr>
      <p:sp>
        <p:nvSpPr>
          <p:cNvPr id="34" name="Google Shape;34;p5"/>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 name="Google Shape;35;p5"/>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Autofit/>
          </a:bodyPr>
          <a:lstStyle>
            <a:lvl1pPr indent="-406400" lvl="0" marL="457200" algn="l">
              <a:spcBef>
                <a:spcPts val="560"/>
              </a:spcBef>
              <a:spcAft>
                <a:spcPts val="0"/>
              </a:spcAft>
              <a:buClr>
                <a:schemeClr val="lt1"/>
              </a:buClr>
              <a:buSzPts val="2800"/>
              <a:buChar char="•"/>
              <a:defRPr sz="2800"/>
            </a:lvl1pPr>
            <a:lvl2pPr indent="-381000" lvl="1" marL="914400" algn="l">
              <a:spcBef>
                <a:spcPts val="480"/>
              </a:spcBef>
              <a:spcAft>
                <a:spcPts val="0"/>
              </a:spcAft>
              <a:buClr>
                <a:schemeClr val="lt1"/>
              </a:buClr>
              <a:buSzPts val="2400"/>
              <a:buChar char="–"/>
              <a:defRPr sz="2400"/>
            </a:lvl2pPr>
            <a:lvl3pPr indent="-355600" lvl="2" marL="1371600" algn="l">
              <a:spcBef>
                <a:spcPts val="400"/>
              </a:spcBef>
              <a:spcAft>
                <a:spcPts val="0"/>
              </a:spcAft>
              <a:buClr>
                <a:schemeClr val="lt1"/>
              </a:buClr>
              <a:buSzPts val="2000"/>
              <a:buChar char="•"/>
              <a:defRPr sz="2000"/>
            </a:lvl3pPr>
            <a:lvl4pPr indent="-342900" lvl="3" marL="1828800" algn="l">
              <a:spcBef>
                <a:spcPts val="360"/>
              </a:spcBef>
              <a:spcAft>
                <a:spcPts val="0"/>
              </a:spcAft>
              <a:buClr>
                <a:schemeClr val="lt1"/>
              </a:buClr>
              <a:buSzPts val="1800"/>
              <a:buChar char="–"/>
              <a:defRPr sz="1800"/>
            </a:lvl4pPr>
            <a:lvl5pPr indent="-342900" lvl="4" marL="2286000" algn="l">
              <a:spcBef>
                <a:spcPts val="360"/>
              </a:spcBef>
              <a:spcAft>
                <a:spcPts val="0"/>
              </a:spcAft>
              <a:buClr>
                <a:schemeClr val="lt1"/>
              </a:buClr>
              <a:buSzPts val="1800"/>
              <a:buChar char="»"/>
              <a:defRPr sz="1800"/>
            </a:lvl5pPr>
            <a:lvl6pPr indent="-342900" lvl="5" marL="2743200" algn="l">
              <a:spcBef>
                <a:spcPts val="360"/>
              </a:spcBef>
              <a:spcAft>
                <a:spcPts val="0"/>
              </a:spcAft>
              <a:buClr>
                <a:schemeClr val="lt1"/>
              </a:buClr>
              <a:buSzPts val="1800"/>
              <a:buChar char="•"/>
              <a:defRPr sz="1800"/>
            </a:lvl6pPr>
            <a:lvl7pPr indent="-342900" lvl="6" marL="3200400" algn="l">
              <a:spcBef>
                <a:spcPts val="360"/>
              </a:spcBef>
              <a:spcAft>
                <a:spcPts val="0"/>
              </a:spcAft>
              <a:buClr>
                <a:schemeClr val="lt1"/>
              </a:buClr>
              <a:buSzPts val="1800"/>
              <a:buChar char="•"/>
              <a:defRPr sz="1800"/>
            </a:lvl7pPr>
            <a:lvl8pPr indent="-342900" lvl="7" marL="3657600" algn="l">
              <a:spcBef>
                <a:spcPts val="360"/>
              </a:spcBef>
              <a:spcAft>
                <a:spcPts val="0"/>
              </a:spcAft>
              <a:buClr>
                <a:schemeClr val="lt1"/>
              </a:buClr>
              <a:buSzPts val="1800"/>
              <a:buChar char="•"/>
              <a:defRPr sz="1800"/>
            </a:lvl8pPr>
            <a:lvl9pPr indent="-342900" lvl="8" marL="4114800" algn="l">
              <a:spcBef>
                <a:spcPts val="360"/>
              </a:spcBef>
              <a:spcAft>
                <a:spcPts val="0"/>
              </a:spcAft>
              <a:buClr>
                <a:schemeClr val="lt1"/>
              </a:buClr>
              <a:buSzPts val="1800"/>
              <a:buChar char="•"/>
              <a:defRPr sz="1800"/>
            </a:lvl9pPr>
          </a:lstStyle>
          <a:p/>
        </p:txBody>
      </p:sp>
      <p:sp>
        <p:nvSpPr>
          <p:cNvPr id="36" name="Google Shape;36;p5"/>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Autofit/>
          </a:bodyPr>
          <a:lstStyle>
            <a:lvl1pPr indent="-406400" lvl="0" marL="457200" algn="l">
              <a:spcBef>
                <a:spcPts val="560"/>
              </a:spcBef>
              <a:spcAft>
                <a:spcPts val="0"/>
              </a:spcAft>
              <a:buClr>
                <a:schemeClr val="lt1"/>
              </a:buClr>
              <a:buSzPts val="2800"/>
              <a:buChar char="•"/>
              <a:defRPr sz="2800"/>
            </a:lvl1pPr>
            <a:lvl2pPr indent="-381000" lvl="1" marL="914400" algn="l">
              <a:spcBef>
                <a:spcPts val="480"/>
              </a:spcBef>
              <a:spcAft>
                <a:spcPts val="0"/>
              </a:spcAft>
              <a:buClr>
                <a:schemeClr val="lt1"/>
              </a:buClr>
              <a:buSzPts val="2400"/>
              <a:buChar char="–"/>
              <a:defRPr sz="2400"/>
            </a:lvl2pPr>
            <a:lvl3pPr indent="-355600" lvl="2" marL="1371600" algn="l">
              <a:spcBef>
                <a:spcPts val="400"/>
              </a:spcBef>
              <a:spcAft>
                <a:spcPts val="0"/>
              </a:spcAft>
              <a:buClr>
                <a:schemeClr val="lt1"/>
              </a:buClr>
              <a:buSzPts val="2000"/>
              <a:buChar char="•"/>
              <a:defRPr sz="2000"/>
            </a:lvl3pPr>
            <a:lvl4pPr indent="-342900" lvl="3" marL="1828800" algn="l">
              <a:spcBef>
                <a:spcPts val="360"/>
              </a:spcBef>
              <a:spcAft>
                <a:spcPts val="0"/>
              </a:spcAft>
              <a:buClr>
                <a:schemeClr val="lt1"/>
              </a:buClr>
              <a:buSzPts val="1800"/>
              <a:buChar char="–"/>
              <a:defRPr sz="1800"/>
            </a:lvl4pPr>
            <a:lvl5pPr indent="-342900" lvl="4" marL="2286000" algn="l">
              <a:spcBef>
                <a:spcPts val="360"/>
              </a:spcBef>
              <a:spcAft>
                <a:spcPts val="0"/>
              </a:spcAft>
              <a:buClr>
                <a:schemeClr val="lt1"/>
              </a:buClr>
              <a:buSzPts val="1800"/>
              <a:buChar char="»"/>
              <a:defRPr sz="1800"/>
            </a:lvl5pPr>
            <a:lvl6pPr indent="-342900" lvl="5" marL="2743200" algn="l">
              <a:spcBef>
                <a:spcPts val="360"/>
              </a:spcBef>
              <a:spcAft>
                <a:spcPts val="0"/>
              </a:spcAft>
              <a:buClr>
                <a:schemeClr val="lt1"/>
              </a:buClr>
              <a:buSzPts val="1800"/>
              <a:buChar char="•"/>
              <a:defRPr sz="1800"/>
            </a:lvl6pPr>
            <a:lvl7pPr indent="-342900" lvl="6" marL="3200400" algn="l">
              <a:spcBef>
                <a:spcPts val="360"/>
              </a:spcBef>
              <a:spcAft>
                <a:spcPts val="0"/>
              </a:spcAft>
              <a:buClr>
                <a:schemeClr val="lt1"/>
              </a:buClr>
              <a:buSzPts val="1800"/>
              <a:buChar char="•"/>
              <a:defRPr sz="1800"/>
            </a:lvl7pPr>
            <a:lvl8pPr indent="-342900" lvl="7" marL="3657600" algn="l">
              <a:spcBef>
                <a:spcPts val="360"/>
              </a:spcBef>
              <a:spcAft>
                <a:spcPts val="0"/>
              </a:spcAft>
              <a:buClr>
                <a:schemeClr val="lt1"/>
              </a:buClr>
              <a:buSzPts val="1800"/>
              <a:buChar char="•"/>
              <a:defRPr sz="1800"/>
            </a:lvl8pPr>
            <a:lvl9pPr indent="-342900" lvl="8" marL="4114800" algn="l">
              <a:spcBef>
                <a:spcPts val="360"/>
              </a:spcBef>
              <a:spcAft>
                <a:spcPts val="0"/>
              </a:spcAft>
              <a:buClr>
                <a:schemeClr val="lt1"/>
              </a:buClr>
              <a:buSzPts val="1800"/>
              <a:buChar char="•"/>
              <a:defRPr sz="1800"/>
            </a:lvl9pPr>
          </a:lstStyle>
          <a:p/>
        </p:txBody>
      </p:sp>
      <p:sp>
        <p:nvSpPr>
          <p:cNvPr id="37" name="Google Shape;37;p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 name="Google Shape;38;p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 name="Google Shape;39;p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mparison" type="twoTxTwoObj">
  <p:cSld name="TWO_OBJECTS_WITH_TEXT">
    <p:spTree>
      <p:nvGrpSpPr>
        <p:cNvPr id="40" name="Shape 40"/>
        <p:cNvGrpSpPr/>
        <p:nvPr/>
      </p:nvGrpSpPr>
      <p:grpSpPr>
        <a:xfrm>
          <a:off x="0" y="0"/>
          <a:ext cx="0" cy="0"/>
          <a:chOff x="0" y="0"/>
          <a:chExt cx="0" cy="0"/>
        </a:xfrm>
      </p:grpSpPr>
      <p:sp>
        <p:nvSpPr>
          <p:cNvPr id="41" name="Google Shape;41;p6"/>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Clr>
                <a:schemeClr val="lt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2" name="Google Shape;42;p6"/>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Autofit/>
          </a:bodyPr>
          <a:lstStyle>
            <a:lvl1pPr indent="-228600" lvl="0" marL="457200" algn="l">
              <a:spcBef>
                <a:spcPts val="480"/>
              </a:spcBef>
              <a:spcAft>
                <a:spcPts val="0"/>
              </a:spcAft>
              <a:buClr>
                <a:schemeClr val="lt1"/>
              </a:buClr>
              <a:buSzPts val="2400"/>
              <a:buNone/>
              <a:defRPr b="1" sz="2400"/>
            </a:lvl1pPr>
            <a:lvl2pPr indent="-228600" lvl="1" marL="914400" algn="l">
              <a:spcBef>
                <a:spcPts val="400"/>
              </a:spcBef>
              <a:spcAft>
                <a:spcPts val="0"/>
              </a:spcAft>
              <a:buClr>
                <a:schemeClr val="lt1"/>
              </a:buClr>
              <a:buSzPts val="2000"/>
              <a:buNone/>
              <a:defRPr b="1" sz="2000"/>
            </a:lvl2pPr>
            <a:lvl3pPr indent="-228600" lvl="2" marL="1371600" algn="l">
              <a:spcBef>
                <a:spcPts val="360"/>
              </a:spcBef>
              <a:spcAft>
                <a:spcPts val="0"/>
              </a:spcAft>
              <a:buClr>
                <a:schemeClr val="lt1"/>
              </a:buClr>
              <a:buSzPts val="1800"/>
              <a:buNone/>
              <a:defRPr b="1" sz="1800"/>
            </a:lvl3pPr>
            <a:lvl4pPr indent="-228600" lvl="3" marL="1828800" algn="l">
              <a:spcBef>
                <a:spcPts val="320"/>
              </a:spcBef>
              <a:spcAft>
                <a:spcPts val="0"/>
              </a:spcAft>
              <a:buClr>
                <a:schemeClr val="lt1"/>
              </a:buClr>
              <a:buSzPts val="1600"/>
              <a:buNone/>
              <a:defRPr b="1" sz="1600"/>
            </a:lvl4pPr>
            <a:lvl5pPr indent="-228600" lvl="4" marL="2286000" algn="l">
              <a:spcBef>
                <a:spcPts val="320"/>
              </a:spcBef>
              <a:spcAft>
                <a:spcPts val="0"/>
              </a:spcAft>
              <a:buClr>
                <a:schemeClr val="lt1"/>
              </a:buClr>
              <a:buSzPts val="1600"/>
              <a:buNone/>
              <a:defRPr b="1" sz="1600"/>
            </a:lvl5pPr>
            <a:lvl6pPr indent="-228600" lvl="5" marL="2743200" algn="l">
              <a:spcBef>
                <a:spcPts val="320"/>
              </a:spcBef>
              <a:spcAft>
                <a:spcPts val="0"/>
              </a:spcAft>
              <a:buClr>
                <a:schemeClr val="lt1"/>
              </a:buClr>
              <a:buSzPts val="1600"/>
              <a:buNone/>
              <a:defRPr b="1" sz="1600"/>
            </a:lvl6pPr>
            <a:lvl7pPr indent="-228600" lvl="6" marL="3200400" algn="l">
              <a:spcBef>
                <a:spcPts val="320"/>
              </a:spcBef>
              <a:spcAft>
                <a:spcPts val="0"/>
              </a:spcAft>
              <a:buClr>
                <a:schemeClr val="lt1"/>
              </a:buClr>
              <a:buSzPts val="1600"/>
              <a:buNone/>
              <a:defRPr b="1" sz="1600"/>
            </a:lvl7pPr>
            <a:lvl8pPr indent="-228600" lvl="7" marL="3657600" algn="l">
              <a:spcBef>
                <a:spcPts val="320"/>
              </a:spcBef>
              <a:spcAft>
                <a:spcPts val="0"/>
              </a:spcAft>
              <a:buClr>
                <a:schemeClr val="lt1"/>
              </a:buClr>
              <a:buSzPts val="1600"/>
              <a:buNone/>
              <a:defRPr b="1" sz="1600"/>
            </a:lvl8pPr>
            <a:lvl9pPr indent="-228600" lvl="8" marL="4114800" algn="l">
              <a:spcBef>
                <a:spcPts val="320"/>
              </a:spcBef>
              <a:spcAft>
                <a:spcPts val="0"/>
              </a:spcAft>
              <a:buClr>
                <a:schemeClr val="lt1"/>
              </a:buClr>
              <a:buSzPts val="1600"/>
              <a:buNone/>
              <a:defRPr b="1" sz="1600"/>
            </a:lvl9pPr>
          </a:lstStyle>
          <a:p/>
        </p:txBody>
      </p:sp>
      <p:sp>
        <p:nvSpPr>
          <p:cNvPr id="43" name="Google Shape;43;p6"/>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Autofit/>
          </a:bodyPr>
          <a:lstStyle>
            <a:lvl1pPr indent="-381000" lvl="0" marL="457200" algn="l">
              <a:spcBef>
                <a:spcPts val="480"/>
              </a:spcBef>
              <a:spcAft>
                <a:spcPts val="0"/>
              </a:spcAft>
              <a:buClr>
                <a:schemeClr val="lt1"/>
              </a:buClr>
              <a:buSzPts val="2400"/>
              <a:buChar char="•"/>
              <a:defRPr sz="2400"/>
            </a:lvl1pPr>
            <a:lvl2pPr indent="-355600" lvl="1" marL="914400" algn="l">
              <a:spcBef>
                <a:spcPts val="400"/>
              </a:spcBef>
              <a:spcAft>
                <a:spcPts val="0"/>
              </a:spcAft>
              <a:buClr>
                <a:schemeClr val="lt1"/>
              </a:buClr>
              <a:buSzPts val="2000"/>
              <a:buChar char="–"/>
              <a:defRPr sz="2000"/>
            </a:lvl2pPr>
            <a:lvl3pPr indent="-342900" lvl="2" marL="1371600" algn="l">
              <a:spcBef>
                <a:spcPts val="360"/>
              </a:spcBef>
              <a:spcAft>
                <a:spcPts val="0"/>
              </a:spcAft>
              <a:buClr>
                <a:schemeClr val="lt1"/>
              </a:buClr>
              <a:buSzPts val="1800"/>
              <a:buChar char="•"/>
              <a:defRPr sz="1800"/>
            </a:lvl3pPr>
            <a:lvl4pPr indent="-330200" lvl="3" marL="1828800" algn="l">
              <a:spcBef>
                <a:spcPts val="320"/>
              </a:spcBef>
              <a:spcAft>
                <a:spcPts val="0"/>
              </a:spcAft>
              <a:buClr>
                <a:schemeClr val="lt1"/>
              </a:buClr>
              <a:buSzPts val="1600"/>
              <a:buChar char="–"/>
              <a:defRPr sz="1600"/>
            </a:lvl4pPr>
            <a:lvl5pPr indent="-330200" lvl="4" marL="2286000" algn="l">
              <a:spcBef>
                <a:spcPts val="320"/>
              </a:spcBef>
              <a:spcAft>
                <a:spcPts val="0"/>
              </a:spcAft>
              <a:buClr>
                <a:schemeClr val="lt1"/>
              </a:buClr>
              <a:buSzPts val="1600"/>
              <a:buChar char="»"/>
              <a:defRPr sz="1600"/>
            </a:lvl5pPr>
            <a:lvl6pPr indent="-330200" lvl="5" marL="2743200" algn="l">
              <a:spcBef>
                <a:spcPts val="320"/>
              </a:spcBef>
              <a:spcAft>
                <a:spcPts val="0"/>
              </a:spcAft>
              <a:buClr>
                <a:schemeClr val="lt1"/>
              </a:buClr>
              <a:buSzPts val="1600"/>
              <a:buChar char="•"/>
              <a:defRPr sz="1600"/>
            </a:lvl6pPr>
            <a:lvl7pPr indent="-330200" lvl="6" marL="3200400" algn="l">
              <a:spcBef>
                <a:spcPts val="320"/>
              </a:spcBef>
              <a:spcAft>
                <a:spcPts val="0"/>
              </a:spcAft>
              <a:buClr>
                <a:schemeClr val="lt1"/>
              </a:buClr>
              <a:buSzPts val="1600"/>
              <a:buChar char="•"/>
              <a:defRPr sz="1600"/>
            </a:lvl7pPr>
            <a:lvl8pPr indent="-330200" lvl="7" marL="3657600" algn="l">
              <a:spcBef>
                <a:spcPts val="320"/>
              </a:spcBef>
              <a:spcAft>
                <a:spcPts val="0"/>
              </a:spcAft>
              <a:buClr>
                <a:schemeClr val="lt1"/>
              </a:buClr>
              <a:buSzPts val="1600"/>
              <a:buChar char="•"/>
              <a:defRPr sz="1600"/>
            </a:lvl8pPr>
            <a:lvl9pPr indent="-330200" lvl="8" marL="4114800" algn="l">
              <a:spcBef>
                <a:spcPts val="320"/>
              </a:spcBef>
              <a:spcAft>
                <a:spcPts val="0"/>
              </a:spcAft>
              <a:buClr>
                <a:schemeClr val="lt1"/>
              </a:buClr>
              <a:buSzPts val="1600"/>
              <a:buChar char="•"/>
              <a:defRPr sz="1600"/>
            </a:lvl9pPr>
          </a:lstStyle>
          <a:p/>
        </p:txBody>
      </p:sp>
      <p:sp>
        <p:nvSpPr>
          <p:cNvPr id="44" name="Google Shape;44;p6"/>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Autofit/>
          </a:bodyPr>
          <a:lstStyle>
            <a:lvl1pPr indent="-228600" lvl="0" marL="457200" algn="l">
              <a:spcBef>
                <a:spcPts val="480"/>
              </a:spcBef>
              <a:spcAft>
                <a:spcPts val="0"/>
              </a:spcAft>
              <a:buClr>
                <a:schemeClr val="lt1"/>
              </a:buClr>
              <a:buSzPts val="2400"/>
              <a:buNone/>
              <a:defRPr b="1" sz="2400"/>
            </a:lvl1pPr>
            <a:lvl2pPr indent="-228600" lvl="1" marL="914400" algn="l">
              <a:spcBef>
                <a:spcPts val="400"/>
              </a:spcBef>
              <a:spcAft>
                <a:spcPts val="0"/>
              </a:spcAft>
              <a:buClr>
                <a:schemeClr val="lt1"/>
              </a:buClr>
              <a:buSzPts val="2000"/>
              <a:buNone/>
              <a:defRPr b="1" sz="2000"/>
            </a:lvl2pPr>
            <a:lvl3pPr indent="-228600" lvl="2" marL="1371600" algn="l">
              <a:spcBef>
                <a:spcPts val="360"/>
              </a:spcBef>
              <a:spcAft>
                <a:spcPts val="0"/>
              </a:spcAft>
              <a:buClr>
                <a:schemeClr val="lt1"/>
              </a:buClr>
              <a:buSzPts val="1800"/>
              <a:buNone/>
              <a:defRPr b="1" sz="1800"/>
            </a:lvl3pPr>
            <a:lvl4pPr indent="-228600" lvl="3" marL="1828800" algn="l">
              <a:spcBef>
                <a:spcPts val="320"/>
              </a:spcBef>
              <a:spcAft>
                <a:spcPts val="0"/>
              </a:spcAft>
              <a:buClr>
                <a:schemeClr val="lt1"/>
              </a:buClr>
              <a:buSzPts val="1600"/>
              <a:buNone/>
              <a:defRPr b="1" sz="1600"/>
            </a:lvl4pPr>
            <a:lvl5pPr indent="-228600" lvl="4" marL="2286000" algn="l">
              <a:spcBef>
                <a:spcPts val="320"/>
              </a:spcBef>
              <a:spcAft>
                <a:spcPts val="0"/>
              </a:spcAft>
              <a:buClr>
                <a:schemeClr val="lt1"/>
              </a:buClr>
              <a:buSzPts val="1600"/>
              <a:buNone/>
              <a:defRPr b="1" sz="1600"/>
            </a:lvl5pPr>
            <a:lvl6pPr indent="-228600" lvl="5" marL="2743200" algn="l">
              <a:spcBef>
                <a:spcPts val="320"/>
              </a:spcBef>
              <a:spcAft>
                <a:spcPts val="0"/>
              </a:spcAft>
              <a:buClr>
                <a:schemeClr val="lt1"/>
              </a:buClr>
              <a:buSzPts val="1600"/>
              <a:buNone/>
              <a:defRPr b="1" sz="1600"/>
            </a:lvl6pPr>
            <a:lvl7pPr indent="-228600" lvl="6" marL="3200400" algn="l">
              <a:spcBef>
                <a:spcPts val="320"/>
              </a:spcBef>
              <a:spcAft>
                <a:spcPts val="0"/>
              </a:spcAft>
              <a:buClr>
                <a:schemeClr val="lt1"/>
              </a:buClr>
              <a:buSzPts val="1600"/>
              <a:buNone/>
              <a:defRPr b="1" sz="1600"/>
            </a:lvl7pPr>
            <a:lvl8pPr indent="-228600" lvl="7" marL="3657600" algn="l">
              <a:spcBef>
                <a:spcPts val="320"/>
              </a:spcBef>
              <a:spcAft>
                <a:spcPts val="0"/>
              </a:spcAft>
              <a:buClr>
                <a:schemeClr val="lt1"/>
              </a:buClr>
              <a:buSzPts val="1600"/>
              <a:buNone/>
              <a:defRPr b="1" sz="1600"/>
            </a:lvl8pPr>
            <a:lvl9pPr indent="-228600" lvl="8" marL="4114800" algn="l">
              <a:spcBef>
                <a:spcPts val="320"/>
              </a:spcBef>
              <a:spcAft>
                <a:spcPts val="0"/>
              </a:spcAft>
              <a:buClr>
                <a:schemeClr val="lt1"/>
              </a:buClr>
              <a:buSzPts val="1600"/>
              <a:buNone/>
              <a:defRPr b="1" sz="1600"/>
            </a:lvl9pPr>
          </a:lstStyle>
          <a:p/>
        </p:txBody>
      </p:sp>
      <p:sp>
        <p:nvSpPr>
          <p:cNvPr id="45" name="Google Shape;45;p6"/>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Autofit/>
          </a:bodyPr>
          <a:lstStyle>
            <a:lvl1pPr indent="-381000" lvl="0" marL="457200" algn="l">
              <a:spcBef>
                <a:spcPts val="480"/>
              </a:spcBef>
              <a:spcAft>
                <a:spcPts val="0"/>
              </a:spcAft>
              <a:buClr>
                <a:schemeClr val="lt1"/>
              </a:buClr>
              <a:buSzPts val="2400"/>
              <a:buChar char="•"/>
              <a:defRPr sz="2400"/>
            </a:lvl1pPr>
            <a:lvl2pPr indent="-355600" lvl="1" marL="914400" algn="l">
              <a:spcBef>
                <a:spcPts val="400"/>
              </a:spcBef>
              <a:spcAft>
                <a:spcPts val="0"/>
              </a:spcAft>
              <a:buClr>
                <a:schemeClr val="lt1"/>
              </a:buClr>
              <a:buSzPts val="2000"/>
              <a:buChar char="–"/>
              <a:defRPr sz="2000"/>
            </a:lvl2pPr>
            <a:lvl3pPr indent="-342900" lvl="2" marL="1371600" algn="l">
              <a:spcBef>
                <a:spcPts val="360"/>
              </a:spcBef>
              <a:spcAft>
                <a:spcPts val="0"/>
              </a:spcAft>
              <a:buClr>
                <a:schemeClr val="lt1"/>
              </a:buClr>
              <a:buSzPts val="1800"/>
              <a:buChar char="•"/>
              <a:defRPr sz="1800"/>
            </a:lvl3pPr>
            <a:lvl4pPr indent="-330200" lvl="3" marL="1828800" algn="l">
              <a:spcBef>
                <a:spcPts val="320"/>
              </a:spcBef>
              <a:spcAft>
                <a:spcPts val="0"/>
              </a:spcAft>
              <a:buClr>
                <a:schemeClr val="lt1"/>
              </a:buClr>
              <a:buSzPts val="1600"/>
              <a:buChar char="–"/>
              <a:defRPr sz="1600"/>
            </a:lvl4pPr>
            <a:lvl5pPr indent="-330200" lvl="4" marL="2286000" algn="l">
              <a:spcBef>
                <a:spcPts val="320"/>
              </a:spcBef>
              <a:spcAft>
                <a:spcPts val="0"/>
              </a:spcAft>
              <a:buClr>
                <a:schemeClr val="lt1"/>
              </a:buClr>
              <a:buSzPts val="1600"/>
              <a:buChar char="»"/>
              <a:defRPr sz="1600"/>
            </a:lvl5pPr>
            <a:lvl6pPr indent="-330200" lvl="5" marL="2743200" algn="l">
              <a:spcBef>
                <a:spcPts val="320"/>
              </a:spcBef>
              <a:spcAft>
                <a:spcPts val="0"/>
              </a:spcAft>
              <a:buClr>
                <a:schemeClr val="lt1"/>
              </a:buClr>
              <a:buSzPts val="1600"/>
              <a:buChar char="•"/>
              <a:defRPr sz="1600"/>
            </a:lvl6pPr>
            <a:lvl7pPr indent="-330200" lvl="6" marL="3200400" algn="l">
              <a:spcBef>
                <a:spcPts val="320"/>
              </a:spcBef>
              <a:spcAft>
                <a:spcPts val="0"/>
              </a:spcAft>
              <a:buClr>
                <a:schemeClr val="lt1"/>
              </a:buClr>
              <a:buSzPts val="1600"/>
              <a:buChar char="•"/>
              <a:defRPr sz="1600"/>
            </a:lvl7pPr>
            <a:lvl8pPr indent="-330200" lvl="7" marL="3657600" algn="l">
              <a:spcBef>
                <a:spcPts val="320"/>
              </a:spcBef>
              <a:spcAft>
                <a:spcPts val="0"/>
              </a:spcAft>
              <a:buClr>
                <a:schemeClr val="lt1"/>
              </a:buClr>
              <a:buSzPts val="1600"/>
              <a:buChar char="•"/>
              <a:defRPr sz="1600"/>
            </a:lvl8pPr>
            <a:lvl9pPr indent="-330200" lvl="8" marL="4114800" algn="l">
              <a:spcBef>
                <a:spcPts val="320"/>
              </a:spcBef>
              <a:spcAft>
                <a:spcPts val="0"/>
              </a:spcAft>
              <a:buClr>
                <a:schemeClr val="lt1"/>
              </a:buClr>
              <a:buSzPts val="1600"/>
              <a:buChar char="•"/>
              <a:defRPr sz="1600"/>
            </a:lvl9pPr>
          </a:lstStyle>
          <a:p/>
        </p:txBody>
      </p:sp>
      <p:sp>
        <p:nvSpPr>
          <p:cNvPr id="46" name="Google Shape;46;p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 name="Google Shape;47;p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49" name="Shape 49"/>
        <p:cNvGrpSpPr/>
        <p:nvPr/>
      </p:nvGrpSpPr>
      <p:grpSpPr>
        <a:xfrm>
          <a:off x="0" y="0"/>
          <a:ext cx="0" cy="0"/>
          <a:chOff x="0" y="0"/>
          <a:chExt cx="0" cy="0"/>
        </a:xfrm>
      </p:grpSpPr>
      <p:sp>
        <p:nvSpPr>
          <p:cNvPr id="50" name="Google Shape;50;p7"/>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1" name="Google Shape;51;p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54" name="Shape 54"/>
        <p:cNvGrpSpPr/>
        <p:nvPr/>
      </p:nvGrpSpPr>
      <p:grpSpPr>
        <a:xfrm>
          <a:off x="0" y="0"/>
          <a:ext cx="0" cy="0"/>
          <a:chOff x="0" y="0"/>
          <a:chExt cx="0" cy="0"/>
        </a:xfrm>
      </p:grpSpPr>
      <p:sp>
        <p:nvSpPr>
          <p:cNvPr id="55" name="Google Shape;55;p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6" name="Google Shape;56;p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7" name="Google Shape;57;p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ntent with Caption" type="objTx">
  <p:cSld name="OBJECT_WITH_CAPTION_TEXT">
    <p:spTree>
      <p:nvGrpSpPr>
        <p:cNvPr id="58" name="Shape 58"/>
        <p:cNvGrpSpPr/>
        <p:nvPr/>
      </p:nvGrpSpPr>
      <p:grpSpPr>
        <a:xfrm>
          <a:off x="0" y="0"/>
          <a:ext cx="0" cy="0"/>
          <a:chOff x="0" y="0"/>
          <a:chExt cx="0" cy="0"/>
        </a:xfrm>
      </p:grpSpPr>
      <p:sp>
        <p:nvSpPr>
          <p:cNvPr id="59" name="Google Shape;59;p9"/>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Clr>
                <a:schemeClr val="lt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0" name="Google Shape;60;p9"/>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Autofit/>
          </a:bodyPr>
          <a:lstStyle>
            <a:lvl1pPr indent="-431800" lvl="0" marL="457200" algn="l">
              <a:spcBef>
                <a:spcPts val="640"/>
              </a:spcBef>
              <a:spcAft>
                <a:spcPts val="0"/>
              </a:spcAft>
              <a:buClr>
                <a:schemeClr val="lt1"/>
              </a:buClr>
              <a:buSzPts val="3200"/>
              <a:buChar char="•"/>
              <a:defRPr sz="3200"/>
            </a:lvl1pPr>
            <a:lvl2pPr indent="-406400" lvl="1" marL="914400" algn="l">
              <a:spcBef>
                <a:spcPts val="560"/>
              </a:spcBef>
              <a:spcAft>
                <a:spcPts val="0"/>
              </a:spcAft>
              <a:buClr>
                <a:schemeClr val="lt1"/>
              </a:buClr>
              <a:buSzPts val="2800"/>
              <a:buChar char="–"/>
              <a:defRPr sz="2800"/>
            </a:lvl2pPr>
            <a:lvl3pPr indent="-381000" lvl="2" marL="1371600" algn="l">
              <a:spcBef>
                <a:spcPts val="480"/>
              </a:spcBef>
              <a:spcAft>
                <a:spcPts val="0"/>
              </a:spcAft>
              <a:buClr>
                <a:schemeClr val="lt1"/>
              </a:buClr>
              <a:buSzPts val="2400"/>
              <a:buChar char="•"/>
              <a:defRPr sz="2400"/>
            </a:lvl3pPr>
            <a:lvl4pPr indent="-355600" lvl="3" marL="1828800" algn="l">
              <a:spcBef>
                <a:spcPts val="400"/>
              </a:spcBef>
              <a:spcAft>
                <a:spcPts val="0"/>
              </a:spcAft>
              <a:buClr>
                <a:schemeClr val="lt1"/>
              </a:buClr>
              <a:buSzPts val="2000"/>
              <a:buChar char="–"/>
              <a:defRPr sz="2000"/>
            </a:lvl4pPr>
            <a:lvl5pPr indent="-355600" lvl="4" marL="2286000" algn="l">
              <a:spcBef>
                <a:spcPts val="400"/>
              </a:spcBef>
              <a:spcAft>
                <a:spcPts val="0"/>
              </a:spcAft>
              <a:buClr>
                <a:schemeClr val="lt1"/>
              </a:buClr>
              <a:buSzPts val="2000"/>
              <a:buChar char="»"/>
              <a:defRPr sz="2000"/>
            </a:lvl5pPr>
            <a:lvl6pPr indent="-355600" lvl="5" marL="2743200" algn="l">
              <a:spcBef>
                <a:spcPts val="400"/>
              </a:spcBef>
              <a:spcAft>
                <a:spcPts val="0"/>
              </a:spcAft>
              <a:buClr>
                <a:schemeClr val="lt1"/>
              </a:buClr>
              <a:buSzPts val="2000"/>
              <a:buChar char="•"/>
              <a:defRPr sz="2000"/>
            </a:lvl6pPr>
            <a:lvl7pPr indent="-355600" lvl="6" marL="3200400" algn="l">
              <a:spcBef>
                <a:spcPts val="400"/>
              </a:spcBef>
              <a:spcAft>
                <a:spcPts val="0"/>
              </a:spcAft>
              <a:buClr>
                <a:schemeClr val="lt1"/>
              </a:buClr>
              <a:buSzPts val="2000"/>
              <a:buChar char="•"/>
              <a:defRPr sz="2000"/>
            </a:lvl7pPr>
            <a:lvl8pPr indent="-355600" lvl="7" marL="3657600" algn="l">
              <a:spcBef>
                <a:spcPts val="400"/>
              </a:spcBef>
              <a:spcAft>
                <a:spcPts val="0"/>
              </a:spcAft>
              <a:buClr>
                <a:schemeClr val="lt1"/>
              </a:buClr>
              <a:buSzPts val="2000"/>
              <a:buChar char="•"/>
              <a:defRPr sz="2000"/>
            </a:lvl8pPr>
            <a:lvl9pPr indent="-355600" lvl="8" marL="4114800" algn="l">
              <a:spcBef>
                <a:spcPts val="400"/>
              </a:spcBef>
              <a:spcAft>
                <a:spcPts val="0"/>
              </a:spcAft>
              <a:buClr>
                <a:schemeClr val="lt1"/>
              </a:buClr>
              <a:buSzPts val="2000"/>
              <a:buChar char="•"/>
              <a:defRPr sz="2000"/>
            </a:lvl9pPr>
          </a:lstStyle>
          <a:p/>
        </p:txBody>
      </p:sp>
      <p:sp>
        <p:nvSpPr>
          <p:cNvPr id="61" name="Google Shape;61;p9"/>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Autofit/>
          </a:bodyPr>
          <a:lstStyle>
            <a:lvl1pPr indent="-228600" lvl="0" marL="457200" algn="l">
              <a:spcBef>
                <a:spcPts val="280"/>
              </a:spcBef>
              <a:spcAft>
                <a:spcPts val="0"/>
              </a:spcAft>
              <a:buClr>
                <a:schemeClr val="lt1"/>
              </a:buClr>
              <a:buSzPts val="1400"/>
              <a:buNone/>
              <a:defRPr sz="1400"/>
            </a:lvl1pPr>
            <a:lvl2pPr indent="-228600" lvl="1" marL="914400" algn="l">
              <a:spcBef>
                <a:spcPts val="240"/>
              </a:spcBef>
              <a:spcAft>
                <a:spcPts val="0"/>
              </a:spcAft>
              <a:buClr>
                <a:schemeClr val="lt1"/>
              </a:buClr>
              <a:buSzPts val="1200"/>
              <a:buNone/>
              <a:defRPr sz="1200"/>
            </a:lvl2pPr>
            <a:lvl3pPr indent="-228600" lvl="2" marL="1371600" algn="l">
              <a:spcBef>
                <a:spcPts val="200"/>
              </a:spcBef>
              <a:spcAft>
                <a:spcPts val="0"/>
              </a:spcAft>
              <a:buClr>
                <a:schemeClr val="lt1"/>
              </a:buClr>
              <a:buSzPts val="1000"/>
              <a:buNone/>
              <a:defRPr sz="1000"/>
            </a:lvl3pPr>
            <a:lvl4pPr indent="-228600" lvl="3" marL="1828800" algn="l">
              <a:spcBef>
                <a:spcPts val="180"/>
              </a:spcBef>
              <a:spcAft>
                <a:spcPts val="0"/>
              </a:spcAft>
              <a:buClr>
                <a:schemeClr val="lt1"/>
              </a:buClr>
              <a:buSzPts val="900"/>
              <a:buNone/>
              <a:defRPr sz="900"/>
            </a:lvl4pPr>
            <a:lvl5pPr indent="-228600" lvl="4" marL="2286000" algn="l">
              <a:spcBef>
                <a:spcPts val="180"/>
              </a:spcBef>
              <a:spcAft>
                <a:spcPts val="0"/>
              </a:spcAft>
              <a:buClr>
                <a:schemeClr val="lt1"/>
              </a:buClr>
              <a:buSzPts val="900"/>
              <a:buNone/>
              <a:defRPr sz="900"/>
            </a:lvl5pPr>
            <a:lvl6pPr indent="-228600" lvl="5" marL="2743200" algn="l">
              <a:spcBef>
                <a:spcPts val="180"/>
              </a:spcBef>
              <a:spcAft>
                <a:spcPts val="0"/>
              </a:spcAft>
              <a:buClr>
                <a:schemeClr val="lt1"/>
              </a:buClr>
              <a:buSzPts val="900"/>
              <a:buNone/>
              <a:defRPr sz="900"/>
            </a:lvl6pPr>
            <a:lvl7pPr indent="-228600" lvl="6" marL="3200400" algn="l">
              <a:spcBef>
                <a:spcPts val="180"/>
              </a:spcBef>
              <a:spcAft>
                <a:spcPts val="0"/>
              </a:spcAft>
              <a:buClr>
                <a:schemeClr val="lt1"/>
              </a:buClr>
              <a:buSzPts val="900"/>
              <a:buNone/>
              <a:defRPr sz="900"/>
            </a:lvl7pPr>
            <a:lvl8pPr indent="-228600" lvl="7" marL="3657600" algn="l">
              <a:spcBef>
                <a:spcPts val="180"/>
              </a:spcBef>
              <a:spcAft>
                <a:spcPts val="0"/>
              </a:spcAft>
              <a:buClr>
                <a:schemeClr val="lt1"/>
              </a:buClr>
              <a:buSzPts val="900"/>
              <a:buNone/>
              <a:defRPr sz="900"/>
            </a:lvl8pPr>
            <a:lvl9pPr indent="-228600" lvl="8" marL="4114800" algn="l">
              <a:spcBef>
                <a:spcPts val="180"/>
              </a:spcBef>
              <a:spcAft>
                <a:spcPts val="0"/>
              </a:spcAft>
              <a:buClr>
                <a:schemeClr val="lt1"/>
              </a:buClr>
              <a:buSzPts val="900"/>
              <a:buNone/>
              <a:defRPr sz="900"/>
            </a:lvl9pPr>
          </a:lstStyle>
          <a:p/>
        </p:txBody>
      </p:sp>
      <p:sp>
        <p:nvSpPr>
          <p:cNvPr id="62" name="Google Shape;62;p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3" name="Google Shape;63;p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4" name="Google Shape;64;p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icture with Caption" type="picTx">
  <p:cSld name="PICTURE_WITH_CAPTION_TEXT">
    <p:spTree>
      <p:nvGrpSpPr>
        <p:cNvPr id="65" name="Shape 65"/>
        <p:cNvGrpSpPr/>
        <p:nvPr/>
      </p:nvGrpSpPr>
      <p:grpSpPr>
        <a:xfrm>
          <a:off x="0" y="0"/>
          <a:ext cx="0" cy="0"/>
          <a:chOff x="0" y="0"/>
          <a:chExt cx="0" cy="0"/>
        </a:xfrm>
      </p:grpSpPr>
      <p:sp>
        <p:nvSpPr>
          <p:cNvPr id="66" name="Google Shape;66;p10"/>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Clr>
                <a:schemeClr val="lt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7" name="Google Shape;67;p10"/>
          <p:cNvSpPr/>
          <p:nvPr>
            <p:ph idx="2" type="pic"/>
          </p:nvPr>
        </p:nvSpPr>
        <p:spPr>
          <a:xfrm>
            <a:off x="1792288" y="612775"/>
            <a:ext cx="5486400" cy="4114800"/>
          </a:xfrm>
          <a:prstGeom prst="rect">
            <a:avLst/>
          </a:prstGeom>
          <a:noFill/>
          <a:ln>
            <a:noFill/>
          </a:ln>
        </p:spPr>
        <p:txBody>
          <a:bodyPr anchorCtr="0" anchor="t" bIns="45700" lIns="91425" spcFirstLastPara="1" rIns="91425" wrap="square" tIns="45700">
            <a:noAutofit/>
          </a:bodyPr>
          <a:lstStyle>
            <a:lvl1pPr lvl="0" marR="0" rtl="0" algn="l">
              <a:spcBef>
                <a:spcPts val="640"/>
              </a:spcBef>
              <a:spcAft>
                <a:spcPts val="0"/>
              </a:spcAft>
              <a:buClr>
                <a:schemeClr val="lt1"/>
              </a:buClr>
              <a:buSzPts val="3200"/>
              <a:buFont typeface="Arial"/>
              <a:buNone/>
              <a:defRPr b="0" i="0" sz="3200" u="none" cap="none" strike="noStrike">
                <a:solidFill>
                  <a:schemeClr val="lt1"/>
                </a:solidFill>
                <a:latin typeface="Calibri"/>
                <a:ea typeface="Calibri"/>
                <a:cs typeface="Calibri"/>
                <a:sym typeface="Calibri"/>
              </a:defRPr>
            </a:lvl1pPr>
            <a:lvl2pPr lvl="1" marR="0" rtl="0" algn="l">
              <a:spcBef>
                <a:spcPts val="560"/>
              </a:spcBef>
              <a:spcAft>
                <a:spcPts val="0"/>
              </a:spcAft>
              <a:buClr>
                <a:schemeClr val="lt1"/>
              </a:buClr>
              <a:buSzPts val="2800"/>
              <a:buFont typeface="Arial"/>
              <a:buNone/>
              <a:defRPr b="0" i="0" sz="2800" u="none" cap="none" strike="noStrike">
                <a:solidFill>
                  <a:schemeClr val="lt1"/>
                </a:solidFill>
                <a:latin typeface="Calibri"/>
                <a:ea typeface="Calibri"/>
                <a:cs typeface="Calibri"/>
                <a:sym typeface="Calibri"/>
              </a:defRPr>
            </a:lvl2pPr>
            <a:lvl3pPr lvl="2" marR="0" rtl="0" algn="l">
              <a:spcBef>
                <a:spcPts val="480"/>
              </a:spcBef>
              <a:spcAft>
                <a:spcPts val="0"/>
              </a:spcAft>
              <a:buClr>
                <a:schemeClr val="lt1"/>
              </a:buClr>
              <a:buSzPts val="2400"/>
              <a:buFont typeface="Arial"/>
              <a:buNone/>
              <a:defRPr b="0" i="0" sz="2400" u="none" cap="none" strike="noStrike">
                <a:solidFill>
                  <a:schemeClr val="lt1"/>
                </a:solidFill>
                <a:latin typeface="Calibri"/>
                <a:ea typeface="Calibri"/>
                <a:cs typeface="Calibri"/>
                <a:sym typeface="Calibri"/>
              </a:defRPr>
            </a:lvl3pPr>
            <a:lvl4pPr lvl="3" marR="0" rtl="0" algn="l">
              <a:spcBef>
                <a:spcPts val="400"/>
              </a:spcBef>
              <a:spcAft>
                <a:spcPts val="0"/>
              </a:spcAft>
              <a:buClr>
                <a:schemeClr val="lt1"/>
              </a:buClr>
              <a:buSzPts val="2000"/>
              <a:buFont typeface="Arial"/>
              <a:buNone/>
              <a:defRPr b="0" i="0" sz="2000" u="none" cap="none" strike="noStrike">
                <a:solidFill>
                  <a:schemeClr val="lt1"/>
                </a:solidFill>
                <a:latin typeface="Calibri"/>
                <a:ea typeface="Calibri"/>
                <a:cs typeface="Calibri"/>
                <a:sym typeface="Calibri"/>
              </a:defRPr>
            </a:lvl4pPr>
            <a:lvl5pPr lvl="4" marR="0" rtl="0" algn="l">
              <a:spcBef>
                <a:spcPts val="400"/>
              </a:spcBef>
              <a:spcAft>
                <a:spcPts val="0"/>
              </a:spcAft>
              <a:buClr>
                <a:schemeClr val="lt1"/>
              </a:buClr>
              <a:buSzPts val="2000"/>
              <a:buFont typeface="Arial"/>
              <a:buNone/>
              <a:defRPr b="0" i="0" sz="2000" u="none" cap="none" strike="noStrike">
                <a:solidFill>
                  <a:schemeClr val="lt1"/>
                </a:solidFill>
                <a:latin typeface="Calibri"/>
                <a:ea typeface="Calibri"/>
                <a:cs typeface="Calibri"/>
                <a:sym typeface="Calibri"/>
              </a:defRPr>
            </a:lvl5pPr>
            <a:lvl6pPr lvl="5" marR="0" rtl="0" algn="l">
              <a:spcBef>
                <a:spcPts val="400"/>
              </a:spcBef>
              <a:spcAft>
                <a:spcPts val="0"/>
              </a:spcAft>
              <a:buClr>
                <a:schemeClr val="lt1"/>
              </a:buClr>
              <a:buSzPts val="2000"/>
              <a:buFont typeface="Arial"/>
              <a:buNone/>
              <a:defRPr b="0" i="0" sz="2000" u="none" cap="none" strike="noStrike">
                <a:solidFill>
                  <a:schemeClr val="lt1"/>
                </a:solidFill>
                <a:latin typeface="Calibri"/>
                <a:ea typeface="Calibri"/>
                <a:cs typeface="Calibri"/>
                <a:sym typeface="Calibri"/>
              </a:defRPr>
            </a:lvl6pPr>
            <a:lvl7pPr lvl="6" marR="0" rtl="0" algn="l">
              <a:spcBef>
                <a:spcPts val="400"/>
              </a:spcBef>
              <a:spcAft>
                <a:spcPts val="0"/>
              </a:spcAft>
              <a:buClr>
                <a:schemeClr val="lt1"/>
              </a:buClr>
              <a:buSzPts val="2000"/>
              <a:buFont typeface="Arial"/>
              <a:buNone/>
              <a:defRPr b="0" i="0" sz="2000" u="none" cap="none" strike="noStrike">
                <a:solidFill>
                  <a:schemeClr val="lt1"/>
                </a:solidFill>
                <a:latin typeface="Calibri"/>
                <a:ea typeface="Calibri"/>
                <a:cs typeface="Calibri"/>
                <a:sym typeface="Calibri"/>
              </a:defRPr>
            </a:lvl7pPr>
            <a:lvl8pPr lvl="7" marR="0" rtl="0" algn="l">
              <a:spcBef>
                <a:spcPts val="400"/>
              </a:spcBef>
              <a:spcAft>
                <a:spcPts val="0"/>
              </a:spcAft>
              <a:buClr>
                <a:schemeClr val="lt1"/>
              </a:buClr>
              <a:buSzPts val="2000"/>
              <a:buFont typeface="Arial"/>
              <a:buNone/>
              <a:defRPr b="0" i="0" sz="2000" u="none" cap="none" strike="noStrike">
                <a:solidFill>
                  <a:schemeClr val="lt1"/>
                </a:solidFill>
                <a:latin typeface="Calibri"/>
                <a:ea typeface="Calibri"/>
                <a:cs typeface="Calibri"/>
                <a:sym typeface="Calibri"/>
              </a:defRPr>
            </a:lvl8pPr>
            <a:lvl9pPr lvl="8" marR="0" rtl="0" algn="l">
              <a:spcBef>
                <a:spcPts val="400"/>
              </a:spcBef>
              <a:spcAft>
                <a:spcPts val="0"/>
              </a:spcAft>
              <a:buClr>
                <a:schemeClr val="lt1"/>
              </a:buClr>
              <a:buSzPts val="2000"/>
              <a:buFont typeface="Arial"/>
              <a:buNone/>
              <a:defRPr b="0" i="0" sz="2000" u="none" cap="none" strike="noStrike">
                <a:solidFill>
                  <a:schemeClr val="lt1"/>
                </a:solidFill>
                <a:latin typeface="Calibri"/>
                <a:ea typeface="Calibri"/>
                <a:cs typeface="Calibri"/>
                <a:sym typeface="Calibri"/>
              </a:defRPr>
            </a:lvl9pPr>
          </a:lstStyle>
          <a:p/>
        </p:txBody>
      </p:sp>
      <p:sp>
        <p:nvSpPr>
          <p:cNvPr id="68" name="Google Shape;68;p10"/>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Autofit/>
          </a:bodyPr>
          <a:lstStyle>
            <a:lvl1pPr indent="-228600" lvl="0" marL="457200" algn="l">
              <a:spcBef>
                <a:spcPts val="280"/>
              </a:spcBef>
              <a:spcAft>
                <a:spcPts val="0"/>
              </a:spcAft>
              <a:buClr>
                <a:schemeClr val="lt1"/>
              </a:buClr>
              <a:buSzPts val="1400"/>
              <a:buNone/>
              <a:defRPr sz="1400"/>
            </a:lvl1pPr>
            <a:lvl2pPr indent="-228600" lvl="1" marL="914400" algn="l">
              <a:spcBef>
                <a:spcPts val="240"/>
              </a:spcBef>
              <a:spcAft>
                <a:spcPts val="0"/>
              </a:spcAft>
              <a:buClr>
                <a:schemeClr val="lt1"/>
              </a:buClr>
              <a:buSzPts val="1200"/>
              <a:buNone/>
              <a:defRPr sz="1200"/>
            </a:lvl2pPr>
            <a:lvl3pPr indent="-228600" lvl="2" marL="1371600" algn="l">
              <a:spcBef>
                <a:spcPts val="200"/>
              </a:spcBef>
              <a:spcAft>
                <a:spcPts val="0"/>
              </a:spcAft>
              <a:buClr>
                <a:schemeClr val="lt1"/>
              </a:buClr>
              <a:buSzPts val="1000"/>
              <a:buNone/>
              <a:defRPr sz="1000"/>
            </a:lvl3pPr>
            <a:lvl4pPr indent="-228600" lvl="3" marL="1828800" algn="l">
              <a:spcBef>
                <a:spcPts val="180"/>
              </a:spcBef>
              <a:spcAft>
                <a:spcPts val="0"/>
              </a:spcAft>
              <a:buClr>
                <a:schemeClr val="lt1"/>
              </a:buClr>
              <a:buSzPts val="900"/>
              <a:buNone/>
              <a:defRPr sz="900"/>
            </a:lvl4pPr>
            <a:lvl5pPr indent="-228600" lvl="4" marL="2286000" algn="l">
              <a:spcBef>
                <a:spcPts val="180"/>
              </a:spcBef>
              <a:spcAft>
                <a:spcPts val="0"/>
              </a:spcAft>
              <a:buClr>
                <a:schemeClr val="lt1"/>
              </a:buClr>
              <a:buSzPts val="900"/>
              <a:buNone/>
              <a:defRPr sz="900"/>
            </a:lvl5pPr>
            <a:lvl6pPr indent="-228600" lvl="5" marL="2743200" algn="l">
              <a:spcBef>
                <a:spcPts val="180"/>
              </a:spcBef>
              <a:spcAft>
                <a:spcPts val="0"/>
              </a:spcAft>
              <a:buClr>
                <a:schemeClr val="lt1"/>
              </a:buClr>
              <a:buSzPts val="900"/>
              <a:buNone/>
              <a:defRPr sz="900"/>
            </a:lvl6pPr>
            <a:lvl7pPr indent="-228600" lvl="6" marL="3200400" algn="l">
              <a:spcBef>
                <a:spcPts val="180"/>
              </a:spcBef>
              <a:spcAft>
                <a:spcPts val="0"/>
              </a:spcAft>
              <a:buClr>
                <a:schemeClr val="lt1"/>
              </a:buClr>
              <a:buSzPts val="900"/>
              <a:buNone/>
              <a:defRPr sz="900"/>
            </a:lvl7pPr>
            <a:lvl8pPr indent="-228600" lvl="7" marL="3657600" algn="l">
              <a:spcBef>
                <a:spcPts val="180"/>
              </a:spcBef>
              <a:spcAft>
                <a:spcPts val="0"/>
              </a:spcAft>
              <a:buClr>
                <a:schemeClr val="lt1"/>
              </a:buClr>
              <a:buSzPts val="900"/>
              <a:buNone/>
              <a:defRPr sz="900"/>
            </a:lvl8pPr>
            <a:lvl9pPr indent="-228600" lvl="8" marL="4114800" algn="l">
              <a:spcBef>
                <a:spcPts val="180"/>
              </a:spcBef>
              <a:spcAft>
                <a:spcPts val="0"/>
              </a:spcAft>
              <a:buClr>
                <a:schemeClr val="lt1"/>
              </a:buClr>
              <a:buSzPts val="900"/>
              <a:buNone/>
              <a:defRPr sz="900"/>
            </a:lvl9pPr>
          </a:lstStyle>
          <a:p/>
        </p:txBody>
      </p:sp>
      <p:sp>
        <p:nvSpPr>
          <p:cNvPr id="69" name="Google Shape;69;p1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0" name="Google Shape;70;p1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1" name="Google Shape;71;p1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dk2"/>
        </a:solidFill>
      </p:bgPr>
    </p:bg>
    <p:spTree>
      <p:nvGrpSpPr>
        <p:cNvPr id="9" name="Shape 9"/>
        <p:cNvGrpSpPr/>
        <p:nvPr/>
      </p:nvGrpSpPr>
      <p:grpSpPr>
        <a:xfrm>
          <a:off x="0" y="0"/>
          <a:ext cx="0" cy="0"/>
          <a:chOff x="0" y="0"/>
          <a:chExt cx="0" cy="0"/>
        </a:xfrm>
      </p:grpSpPr>
      <p:sp>
        <p:nvSpPr>
          <p:cNvPr id="10" name="Google Shape;10;p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Clr>
                <a:schemeClr val="lt1"/>
              </a:buClr>
              <a:buSzPts val="4400"/>
              <a:buFont typeface="Calibri"/>
              <a:buNone/>
              <a:defRPr b="0" i="0" sz="4400" u="none" cap="none" strike="noStrike">
                <a:solidFill>
                  <a:schemeClr val="l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1"/>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Autofit/>
          </a:bodyPr>
          <a:lstStyle>
            <a:lvl1pPr indent="-431800" lvl="0" marL="457200" marR="0" rtl="0" algn="l">
              <a:spcBef>
                <a:spcPts val="640"/>
              </a:spcBef>
              <a:spcAft>
                <a:spcPts val="0"/>
              </a:spcAft>
              <a:buClr>
                <a:schemeClr val="lt1"/>
              </a:buClr>
              <a:buSzPts val="3200"/>
              <a:buFont typeface="Arial"/>
              <a:buChar char="•"/>
              <a:defRPr b="0" i="0" sz="3200" u="none" cap="none" strike="noStrike">
                <a:solidFill>
                  <a:schemeClr val="lt1"/>
                </a:solidFill>
                <a:latin typeface="Calibri"/>
                <a:ea typeface="Calibri"/>
                <a:cs typeface="Calibri"/>
                <a:sym typeface="Calibri"/>
              </a:defRPr>
            </a:lvl1pPr>
            <a:lvl2pPr indent="-406400" lvl="1" marL="914400" marR="0" rtl="0" algn="l">
              <a:spcBef>
                <a:spcPts val="560"/>
              </a:spcBef>
              <a:spcAft>
                <a:spcPts val="0"/>
              </a:spcAft>
              <a:buClr>
                <a:schemeClr val="lt1"/>
              </a:buClr>
              <a:buSzPts val="2800"/>
              <a:buFont typeface="Arial"/>
              <a:buChar char="–"/>
              <a:defRPr b="0" i="0" sz="2800" u="none" cap="none" strike="noStrike">
                <a:solidFill>
                  <a:schemeClr val="lt1"/>
                </a:solidFill>
                <a:latin typeface="Calibri"/>
                <a:ea typeface="Calibri"/>
                <a:cs typeface="Calibri"/>
                <a:sym typeface="Calibri"/>
              </a:defRPr>
            </a:lvl2pPr>
            <a:lvl3pPr indent="-381000" lvl="2" marL="1371600" marR="0" rtl="0" algn="l">
              <a:spcBef>
                <a:spcPts val="480"/>
              </a:spcBef>
              <a:spcAft>
                <a:spcPts val="0"/>
              </a:spcAft>
              <a:buClr>
                <a:schemeClr val="lt1"/>
              </a:buClr>
              <a:buSzPts val="2400"/>
              <a:buFont typeface="Arial"/>
              <a:buChar char="•"/>
              <a:defRPr b="0" i="0" sz="2400" u="none" cap="none" strike="noStrike">
                <a:solidFill>
                  <a:schemeClr val="lt1"/>
                </a:solidFill>
                <a:latin typeface="Calibri"/>
                <a:ea typeface="Calibri"/>
                <a:cs typeface="Calibri"/>
                <a:sym typeface="Calibri"/>
              </a:defRPr>
            </a:lvl3pPr>
            <a:lvl4pPr indent="-355600" lvl="3" marL="1828800"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4pPr>
            <a:lvl5pPr indent="-355600" lvl="4" marL="2286000"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5pPr>
            <a:lvl6pPr indent="-355600" lvl="5" marL="2743200"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6pPr>
            <a:lvl7pPr indent="-355600" lvl="6" marL="3200400"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7pPr>
            <a:lvl8pPr indent="-355600" lvl="7" marL="3657600"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8pPr>
            <a:lvl9pPr indent="-355600" lvl="8" marL="4114800"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9pPr>
          </a:lstStyle>
          <a:p/>
        </p:txBody>
      </p:sp>
      <p:sp>
        <p:nvSpPr>
          <p:cNvPr id="12" name="Google Shape;12;p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lt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9pPr>
          </a:lstStyle>
          <a:p/>
        </p:txBody>
      </p:sp>
      <p:sp>
        <p:nvSpPr>
          <p:cNvPr id="13" name="Google Shape;13;p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chemeClr val="lt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9pPr>
          </a:lstStyle>
          <a:p/>
        </p:txBody>
      </p:sp>
      <p:sp>
        <p:nvSpPr>
          <p:cNvPr id="14" name="Google Shape;14;p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chemeClr val="lt1"/>
                </a:solidFill>
                <a:latin typeface="Calibri"/>
                <a:ea typeface="Calibri"/>
                <a:cs typeface="Calibri"/>
                <a:sym typeface="Calibri"/>
              </a:defRPr>
            </a:lvl1pPr>
            <a:lvl2pPr indent="0" lvl="1" marL="0" marR="0" rtl="0" algn="r">
              <a:spcBef>
                <a:spcPts val="0"/>
              </a:spcBef>
              <a:buNone/>
              <a:defRPr b="0" i="0" sz="1200" u="none" cap="none" strike="noStrike">
                <a:solidFill>
                  <a:schemeClr val="lt1"/>
                </a:solidFill>
                <a:latin typeface="Calibri"/>
                <a:ea typeface="Calibri"/>
                <a:cs typeface="Calibri"/>
                <a:sym typeface="Calibri"/>
              </a:defRPr>
            </a:lvl2pPr>
            <a:lvl3pPr indent="0" lvl="2" marL="0" marR="0" rtl="0" algn="r">
              <a:spcBef>
                <a:spcPts val="0"/>
              </a:spcBef>
              <a:buNone/>
              <a:defRPr b="0" i="0" sz="1200" u="none" cap="none" strike="noStrike">
                <a:solidFill>
                  <a:schemeClr val="lt1"/>
                </a:solidFill>
                <a:latin typeface="Calibri"/>
                <a:ea typeface="Calibri"/>
                <a:cs typeface="Calibri"/>
                <a:sym typeface="Calibri"/>
              </a:defRPr>
            </a:lvl3pPr>
            <a:lvl4pPr indent="0" lvl="3" marL="0" marR="0" rtl="0" algn="r">
              <a:spcBef>
                <a:spcPts val="0"/>
              </a:spcBef>
              <a:buNone/>
              <a:defRPr b="0" i="0" sz="1200" u="none" cap="none" strike="noStrike">
                <a:solidFill>
                  <a:schemeClr val="lt1"/>
                </a:solidFill>
                <a:latin typeface="Calibri"/>
                <a:ea typeface="Calibri"/>
                <a:cs typeface="Calibri"/>
                <a:sym typeface="Calibri"/>
              </a:defRPr>
            </a:lvl4pPr>
            <a:lvl5pPr indent="0" lvl="4" marL="0" marR="0" rtl="0" algn="r">
              <a:spcBef>
                <a:spcPts val="0"/>
              </a:spcBef>
              <a:buNone/>
              <a:defRPr b="0" i="0" sz="1200" u="none" cap="none" strike="noStrike">
                <a:solidFill>
                  <a:schemeClr val="lt1"/>
                </a:solidFill>
                <a:latin typeface="Calibri"/>
                <a:ea typeface="Calibri"/>
                <a:cs typeface="Calibri"/>
                <a:sym typeface="Calibri"/>
              </a:defRPr>
            </a:lvl5pPr>
            <a:lvl6pPr indent="0" lvl="5" marL="0" marR="0" rtl="0" algn="r">
              <a:spcBef>
                <a:spcPts val="0"/>
              </a:spcBef>
              <a:buNone/>
              <a:defRPr b="0" i="0" sz="1200" u="none" cap="none" strike="noStrike">
                <a:solidFill>
                  <a:schemeClr val="lt1"/>
                </a:solidFill>
                <a:latin typeface="Calibri"/>
                <a:ea typeface="Calibri"/>
                <a:cs typeface="Calibri"/>
                <a:sym typeface="Calibri"/>
              </a:defRPr>
            </a:lvl6pPr>
            <a:lvl7pPr indent="0" lvl="6" marL="0" marR="0" rtl="0" algn="r">
              <a:spcBef>
                <a:spcPts val="0"/>
              </a:spcBef>
              <a:buNone/>
              <a:defRPr b="0" i="0" sz="1200" u="none" cap="none" strike="noStrike">
                <a:solidFill>
                  <a:schemeClr val="lt1"/>
                </a:solidFill>
                <a:latin typeface="Calibri"/>
                <a:ea typeface="Calibri"/>
                <a:cs typeface="Calibri"/>
                <a:sym typeface="Calibri"/>
              </a:defRPr>
            </a:lvl7pPr>
            <a:lvl8pPr indent="0" lvl="7" marL="0" marR="0" rtl="0" algn="r">
              <a:spcBef>
                <a:spcPts val="0"/>
              </a:spcBef>
              <a:buNone/>
              <a:defRPr b="0" i="0" sz="1200" u="none" cap="none" strike="noStrike">
                <a:solidFill>
                  <a:schemeClr val="lt1"/>
                </a:solidFill>
                <a:latin typeface="Calibri"/>
                <a:ea typeface="Calibri"/>
                <a:cs typeface="Calibri"/>
                <a:sym typeface="Calibri"/>
              </a:defRPr>
            </a:lvl8pPr>
            <a:lvl9pPr indent="0" lvl="8" marL="0" marR="0" rtl="0" algn="r">
              <a:spcBef>
                <a:spcPts val="0"/>
              </a:spcBef>
              <a:buNone/>
              <a:defRPr b="0" i="0" sz="1200" u="none" cap="none" strike="noStrike">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47.gi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9.png"/><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3.png"/><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5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1.png"/><Relationship Id="rId4" Type="http://schemas.openxmlformats.org/officeDocument/2006/relationships/image" Target="../media/image54.png"/><Relationship Id="rId5" Type="http://schemas.openxmlformats.org/officeDocument/2006/relationships/image" Target="../media/image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8.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hyperlink" Target="http://www.youtube.com/watch?v=x1SgmFa0r04" TargetMode="External"/><Relationship Id="rId4" Type="http://schemas.openxmlformats.org/officeDocument/2006/relationships/image" Target="../media/image12.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2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1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4.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18.png"/><Relationship Id="rId4" Type="http://schemas.openxmlformats.org/officeDocument/2006/relationships/image" Target="../media/image1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22.png"/><Relationship Id="rId4" Type="http://schemas.openxmlformats.org/officeDocument/2006/relationships/image" Target="../media/image1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5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4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20.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3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21.png"/><Relationship Id="rId4" Type="http://schemas.openxmlformats.org/officeDocument/2006/relationships/image" Target="../media/image23.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43.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29.png"/><Relationship Id="rId4" Type="http://schemas.openxmlformats.org/officeDocument/2006/relationships/image" Target="../media/image39.png"/><Relationship Id="rId5" Type="http://schemas.openxmlformats.org/officeDocument/2006/relationships/image" Target="../media/image31.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26.jpg"/><Relationship Id="rId4" Type="http://schemas.openxmlformats.org/officeDocument/2006/relationships/image" Target="../media/image27.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7.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28.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52.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hyperlink" Target="http://www.youtube.com/watch?v=hlVXOC6a3ME" TargetMode="External"/><Relationship Id="rId4" Type="http://schemas.openxmlformats.org/officeDocument/2006/relationships/image" Target="../media/image30.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46.png"/><Relationship Id="rId4" Type="http://schemas.openxmlformats.org/officeDocument/2006/relationships/image" Target="../media/image57.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35.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36.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38.jpg"/><Relationship Id="rId4" Type="http://schemas.openxmlformats.org/officeDocument/2006/relationships/image" Target="../media/image34.jpg"/><Relationship Id="rId5" Type="http://schemas.openxmlformats.org/officeDocument/2006/relationships/image" Target="../media/image32.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48.jpg"/><Relationship Id="rId4" Type="http://schemas.openxmlformats.org/officeDocument/2006/relationships/image" Target="../media/image37.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53.png"/><Relationship Id="rId4" Type="http://schemas.openxmlformats.org/officeDocument/2006/relationships/image" Target="../media/image50.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2.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40.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45.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image" Target="../media/image49.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image" Target="../media/image44.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3.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4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5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7" name="Shape 87"/>
        <p:cNvGrpSpPr/>
        <p:nvPr/>
      </p:nvGrpSpPr>
      <p:grpSpPr>
        <a:xfrm>
          <a:off x="0" y="0"/>
          <a:ext cx="0" cy="0"/>
          <a:chOff x="0" y="0"/>
          <a:chExt cx="0" cy="0"/>
        </a:xfrm>
      </p:grpSpPr>
      <p:pic>
        <p:nvPicPr>
          <p:cNvPr descr="http://www.inhabitat.com/wp-content/uploads/air_pollution6.jpg" id="88" name="Google Shape;88;p13"/>
          <p:cNvPicPr preferRelativeResize="0"/>
          <p:nvPr/>
        </p:nvPicPr>
        <p:blipFill rotWithShape="1">
          <a:blip r:embed="rId3">
            <a:alphaModFix/>
          </a:blip>
          <a:srcRect b="0" l="0" r="0" t="0"/>
          <a:stretch/>
        </p:blipFill>
        <p:spPr>
          <a:xfrm>
            <a:off x="0" y="0"/>
            <a:ext cx="9144000" cy="6862257"/>
          </a:xfrm>
          <a:prstGeom prst="rect">
            <a:avLst/>
          </a:prstGeom>
          <a:noFill/>
          <a:ln>
            <a:noFill/>
          </a:ln>
        </p:spPr>
      </p:pic>
      <p:sp>
        <p:nvSpPr>
          <p:cNvPr id="89" name="Google Shape;89;p13"/>
          <p:cNvSpPr txBox="1"/>
          <p:nvPr>
            <p:ph type="ctrTitle"/>
          </p:nvPr>
        </p:nvSpPr>
        <p:spPr>
          <a:xfrm>
            <a:off x="0" y="3352800"/>
            <a:ext cx="7772400" cy="1470025"/>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rgbClr val="B6DDE7"/>
              </a:buClr>
              <a:buSzPts val="4400"/>
              <a:buFont typeface="Calibri"/>
              <a:buNone/>
            </a:pPr>
            <a:r>
              <a:rPr b="1" lang="en-US">
                <a:solidFill>
                  <a:srgbClr val="FFFF00"/>
                </a:solidFill>
              </a:rPr>
              <a:t>Greenhouse Effect &amp; Climate Change</a:t>
            </a:r>
            <a:endParaRPr b="1">
              <a:solidFill>
                <a:srgbClr val="FFFF00"/>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3" name="Shape 153"/>
        <p:cNvGrpSpPr/>
        <p:nvPr/>
      </p:nvGrpSpPr>
      <p:grpSpPr>
        <a:xfrm>
          <a:off x="0" y="0"/>
          <a:ext cx="0" cy="0"/>
          <a:chOff x="0" y="0"/>
          <a:chExt cx="0" cy="0"/>
        </a:xfrm>
      </p:grpSpPr>
      <p:sp>
        <p:nvSpPr>
          <p:cNvPr id="154" name="Google Shape;154;p22"/>
          <p:cNvSpPr txBox="1"/>
          <p:nvPr>
            <p:ph type="ctrTitle"/>
          </p:nvPr>
        </p:nvSpPr>
        <p:spPr>
          <a:xfrm>
            <a:off x="0" y="-152400"/>
            <a:ext cx="7772400" cy="14700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rgbClr val="FFFF00"/>
              </a:buClr>
              <a:buSzPts val="4400"/>
              <a:buFont typeface="Comic Sans MS"/>
              <a:buNone/>
            </a:pPr>
            <a:r>
              <a:rPr lang="en-US" sz="6000" u="sng">
                <a:solidFill>
                  <a:srgbClr val="FFFF00"/>
                </a:solidFill>
              </a:rPr>
              <a:t>Greenhouse Effect</a:t>
            </a:r>
            <a:endParaRPr sz="6000"/>
          </a:p>
        </p:txBody>
      </p:sp>
      <p:sp>
        <p:nvSpPr>
          <p:cNvPr id="155" name="Google Shape;155;p22"/>
          <p:cNvSpPr txBox="1"/>
          <p:nvPr>
            <p:ph idx="1" type="subTitle"/>
          </p:nvPr>
        </p:nvSpPr>
        <p:spPr>
          <a:xfrm>
            <a:off x="0" y="1143000"/>
            <a:ext cx="4267200" cy="56388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FFFF00"/>
              </a:buClr>
              <a:buSzPts val="2800"/>
              <a:buNone/>
            </a:pPr>
            <a:r>
              <a:rPr lang="en-US" sz="3600">
                <a:solidFill>
                  <a:srgbClr val="FFFF00"/>
                </a:solidFill>
              </a:rPr>
              <a:t>The greenhouse effect is natural and necessary for most life here on Earth.</a:t>
            </a:r>
            <a:endParaRPr sz="3600"/>
          </a:p>
          <a:p>
            <a:pPr indent="0" lvl="0" marL="0" rtl="0" algn="l">
              <a:lnSpc>
                <a:spcPct val="90000"/>
              </a:lnSpc>
              <a:spcBef>
                <a:spcPts val="560"/>
              </a:spcBef>
              <a:spcAft>
                <a:spcPts val="0"/>
              </a:spcAft>
              <a:buClr>
                <a:srgbClr val="FFFF00"/>
              </a:buClr>
              <a:buSzPts val="2800"/>
              <a:buNone/>
            </a:pPr>
            <a:r>
              <a:t/>
            </a:r>
            <a:endParaRPr sz="3600">
              <a:solidFill>
                <a:srgbClr val="FFFF00"/>
              </a:solidFill>
            </a:endParaRPr>
          </a:p>
          <a:p>
            <a:pPr indent="0" lvl="0" marL="0" rtl="0" algn="l">
              <a:lnSpc>
                <a:spcPct val="90000"/>
              </a:lnSpc>
              <a:spcBef>
                <a:spcPts val="560"/>
              </a:spcBef>
              <a:spcAft>
                <a:spcPts val="0"/>
              </a:spcAft>
              <a:buClr>
                <a:srgbClr val="FFFF00"/>
              </a:buClr>
              <a:buSzPts val="2800"/>
              <a:buNone/>
            </a:pPr>
            <a:r>
              <a:rPr lang="en-US" sz="3600">
                <a:solidFill>
                  <a:srgbClr val="FFFF00"/>
                </a:solidFill>
              </a:rPr>
              <a:t>Without greenhouse gases, the Earth would be too cold for most life.</a:t>
            </a:r>
            <a:endParaRPr sz="3600">
              <a:solidFill>
                <a:srgbClr val="FFFF00"/>
              </a:solidFill>
            </a:endParaRPr>
          </a:p>
          <a:p>
            <a:pPr indent="0" lvl="0" marL="0" rtl="0" algn="l">
              <a:lnSpc>
                <a:spcPct val="90000"/>
              </a:lnSpc>
              <a:spcBef>
                <a:spcPts val="400"/>
              </a:spcBef>
              <a:spcAft>
                <a:spcPts val="0"/>
              </a:spcAft>
              <a:buClr>
                <a:schemeClr val="lt1"/>
              </a:buClr>
              <a:buSzPts val="2000"/>
              <a:buNone/>
            </a:pPr>
            <a:r>
              <a:t/>
            </a:r>
            <a:endParaRPr sz="2000">
              <a:solidFill>
                <a:srgbClr val="FFFF00"/>
              </a:solidFill>
              <a:latin typeface="Comic Sans MS"/>
              <a:ea typeface="Comic Sans MS"/>
              <a:cs typeface="Comic Sans MS"/>
              <a:sym typeface="Comic Sans MS"/>
            </a:endParaRPr>
          </a:p>
          <a:p>
            <a:pPr indent="0" lvl="0" marL="0" rtl="0" algn="l">
              <a:lnSpc>
                <a:spcPct val="90000"/>
              </a:lnSpc>
              <a:spcBef>
                <a:spcPts val="400"/>
              </a:spcBef>
              <a:spcAft>
                <a:spcPts val="0"/>
              </a:spcAft>
              <a:buClr>
                <a:schemeClr val="lt1"/>
              </a:buClr>
              <a:buSzPts val="2000"/>
              <a:buNone/>
            </a:pPr>
            <a:r>
              <a:t/>
            </a:r>
            <a:endParaRPr sz="2000">
              <a:solidFill>
                <a:srgbClr val="FFFF00"/>
              </a:solidFill>
              <a:latin typeface="Comic Sans MS"/>
              <a:ea typeface="Comic Sans MS"/>
              <a:cs typeface="Comic Sans MS"/>
              <a:sym typeface="Comic Sans MS"/>
            </a:endParaRPr>
          </a:p>
        </p:txBody>
      </p:sp>
      <p:pic>
        <p:nvPicPr>
          <p:cNvPr id="156" name="Google Shape;156;p22"/>
          <p:cNvPicPr preferRelativeResize="0"/>
          <p:nvPr/>
        </p:nvPicPr>
        <p:blipFill>
          <a:blip r:embed="rId3">
            <a:alphaModFix/>
          </a:blip>
          <a:stretch>
            <a:fillRect/>
          </a:stretch>
        </p:blipFill>
        <p:spPr>
          <a:xfrm>
            <a:off x="4419600" y="1470025"/>
            <a:ext cx="4572000" cy="30480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55">
                                            <p:txEl>
                                              <p:pRg end="0" st="0"/>
                                            </p:txEl>
                                          </p:spTgt>
                                        </p:tgtEl>
                                        <p:attrNameLst>
                                          <p:attrName>style.visibility</p:attrName>
                                        </p:attrNameLst>
                                      </p:cBhvr>
                                      <p:to>
                                        <p:strVal val="visible"/>
                                      </p:to>
                                    </p:set>
                                    <p:anim calcmode="lin" valueType="num">
                                      <p:cBhvr additive="base">
                                        <p:cTn dur="500"/>
                                        <p:tgtEl>
                                          <p:spTgt spid="155">
                                            <p:txEl>
                                              <p:pRg end="0" st="0"/>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55">
                                            <p:txEl>
                                              <p:pRg end="1" st="1"/>
                                            </p:txEl>
                                          </p:spTgt>
                                        </p:tgtEl>
                                        <p:attrNameLst>
                                          <p:attrName>style.visibility</p:attrName>
                                        </p:attrNameLst>
                                      </p:cBhvr>
                                      <p:to>
                                        <p:strVal val="visible"/>
                                      </p:to>
                                    </p:set>
                                    <p:anim calcmode="lin" valueType="num">
                                      <p:cBhvr additive="base">
                                        <p:cTn dur="500"/>
                                        <p:tgtEl>
                                          <p:spTgt spid="155">
                                            <p:txEl>
                                              <p:pRg end="1" st="1"/>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55">
                                            <p:txEl>
                                              <p:pRg end="2" st="2"/>
                                            </p:txEl>
                                          </p:spTgt>
                                        </p:tgtEl>
                                        <p:attrNameLst>
                                          <p:attrName>style.visibility</p:attrName>
                                        </p:attrNameLst>
                                      </p:cBhvr>
                                      <p:to>
                                        <p:strVal val="visible"/>
                                      </p:to>
                                    </p:set>
                                    <p:anim calcmode="lin" valueType="num">
                                      <p:cBhvr additive="base">
                                        <p:cTn dur="500"/>
                                        <p:tgtEl>
                                          <p:spTgt spid="155">
                                            <p:txEl>
                                              <p:pRg end="2" st="2"/>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55">
                                            <p:txEl>
                                              <p:pRg end="3" st="3"/>
                                            </p:txEl>
                                          </p:spTgt>
                                        </p:tgtEl>
                                        <p:attrNameLst>
                                          <p:attrName>style.visibility</p:attrName>
                                        </p:attrNameLst>
                                      </p:cBhvr>
                                      <p:to>
                                        <p:strVal val="visible"/>
                                      </p:to>
                                    </p:set>
                                    <p:anim calcmode="lin" valueType="num">
                                      <p:cBhvr additive="base">
                                        <p:cTn dur="500"/>
                                        <p:tgtEl>
                                          <p:spTgt spid="155">
                                            <p:txEl>
                                              <p:pRg end="3" st="3"/>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55">
                                            <p:txEl>
                                              <p:pRg end="4" st="4"/>
                                            </p:txEl>
                                          </p:spTgt>
                                        </p:tgtEl>
                                        <p:attrNameLst>
                                          <p:attrName>style.visibility</p:attrName>
                                        </p:attrNameLst>
                                      </p:cBhvr>
                                      <p:to>
                                        <p:strVal val="visible"/>
                                      </p:to>
                                    </p:set>
                                    <p:anim calcmode="lin" valueType="num">
                                      <p:cBhvr additive="base">
                                        <p:cTn dur="500"/>
                                        <p:tgtEl>
                                          <p:spTgt spid="155">
                                            <p:txEl>
                                              <p:pRg end="4" st="4"/>
                                            </p:txEl>
                                          </p:spTgt>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1" name="Shape 161"/>
        <p:cNvGrpSpPr/>
        <p:nvPr/>
      </p:nvGrpSpPr>
      <p:grpSpPr>
        <a:xfrm>
          <a:off x="0" y="0"/>
          <a:ext cx="0" cy="0"/>
          <a:chOff x="0" y="0"/>
          <a:chExt cx="0" cy="0"/>
        </a:xfrm>
      </p:grpSpPr>
      <p:sp>
        <p:nvSpPr>
          <p:cNvPr id="162" name="Google Shape;162;p23"/>
          <p:cNvSpPr txBox="1"/>
          <p:nvPr>
            <p:ph type="ctrTitle"/>
          </p:nvPr>
        </p:nvSpPr>
        <p:spPr>
          <a:xfrm>
            <a:off x="0" y="-152400"/>
            <a:ext cx="7772400" cy="14700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rgbClr val="FFFF00"/>
              </a:buClr>
              <a:buSzPts val="4400"/>
              <a:buFont typeface="Comic Sans MS"/>
              <a:buNone/>
            </a:pPr>
            <a:r>
              <a:rPr lang="en-US" u="sng">
                <a:solidFill>
                  <a:srgbClr val="FFFF00"/>
                </a:solidFill>
              </a:rPr>
              <a:t>Greenhouse Effect</a:t>
            </a:r>
            <a:endParaRPr/>
          </a:p>
        </p:txBody>
      </p:sp>
      <p:sp>
        <p:nvSpPr>
          <p:cNvPr id="163" name="Google Shape;163;p23"/>
          <p:cNvSpPr txBox="1"/>
          <p:nvPr>
            <p:ph idx="1" type="subTitle"/>
          </p:nvPr>
        </p:nvSpPr>
        <p:spPr>
          <a:xfrm>
            <a:off x="0" y="1143000"/>
            <a:ext cx="4267200" cy="56388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560"/>
              </a:spcBef>
              <a:spcAft>
                <a:spcPts val="0"/>
              </a:spcAft>
              <a:buClr>
                <a:srgbClr val="FFFF00"/>
              </a:buClr>
              <a:buSzPts val="2800"/>
              <a:buNone/>
            </a:pPr>
            <a:r>
              <a:rPr lang="en-US" sz="3600">
                <a:solidFill>
                  <a:srgbClr val="FFFF00"/>
                </a:solidFill>
              </a:rPr>
              <a:t>Without the greenhouses gases in our atmosphere the Earth’s average temperature would be  -16</a:t>
            </a:r>
            <a:r>
              <a:rPr baseline="30000" lang="en-US" sz="3600">
                <a:solidFill>
                  <a:srgbClr val="FFFF00"/>
                </a:solidFill>
              </a:rPr>
              <a:t>0</a:t>
            </a:r>
            <a:r>
              <a:rPr lang="en-US" sz="3600">
                <a:solidFill>
                  <a:srgbClr val="FFFF00"/>
                </a:solidFill>
              </a:rPr>
              <a:t>C ! This happened to Mars which lost its atmosphere.</a:t>
            </a:r>
            <a:endParaRPr sz="3600"/>
          </a:p>
          <a:p>
            <a:pPr indent="0" lvl="0" marL="0" rtl="0" algn="l">
              <a:lnSpc>
                <a:spcPct val="90000"/>
              </a:lnSpc>
              <a:spcBef>
                <a:spcPts val="400"/>
              </a:spcBef>
              <a:spcAft>
                <a:spcPts val="0"/>
              </a:spcAft>
              <a:buClr>
                <a:schemeClr val="lt1"/>
              </a:buClr>
              <a:buSzPts val="2000"/>
              <a:buNone/>
            </a:pPr>
            <a:r>
              <a:t/>
            </a:r>
            <a:endParaRPr sz="2000">
              <a:solidFill>
                <a:srgbClr val="FFFF00"/>
              </a:solidFill>
              <a:latin typeface="Comic Sans MS"/>
              <a:ea typeface="Comic Sans MS"/>
              <a:cs typeface="Comic Sans MS"/>
              <a:sym typeface="Comic Sans MS"/>
            </a:endParaRPr>
          </a:p>
          <a:p>
            <a:pPr indent="0" lvl="0" marL="0" rtl="0" algn="l">
              <a:lnSpc>
                <a:spcPct val="90000"/>
              </a:lnSpc>
              <a:spcBef>
                <a:spcPts val="400"/>
              </a:spcBef>
              <a:spcAft>
                <a:spcPts val="0"/>
              </a:spcAft>
              <a:buClr>
                <a:schemeClr val="lt1"/>
              </a:buClr>
              <a:buSzPts val="2000"/>
              <a:buNone/>
            </a:pPr>
            <a:r>
              <a:t/>
            </a:r>
            <a:endParaRPr sz="2000">
              <a:solidFill>
                <a:srgbClr val="FFFF00"/>
              </a:solidFill>
              <a:latin typeface="Comic Sans MS"/>
              <a:ea typeface="Comic Sans MS"/>
              <a:cs typeface="Comic Sans MS"/>
              <a:sym typeface="Comic Sans MS"/>
            </a:endParaRPr>
          </a:p>
        </p:txBody>
      </p:sp>
      <p:pic>
        <p:nvPicPr>
          <p:cNvPr id="164" name="Google Shape;164;p23"/>
          <p:cNvPicPr preferRelativeResize="0"/>
          <p:nvPr/>
        </p:nvPicPr>
        <p:blipFill rotWithShape="1">
          <a:blip r:embed="rId3">
            <a:alphaModFix/>
          </a:blip>
          <a:srcRect b="0" l="0" r="0" t="0"/>
          <a:stretch/>
        </p:blipFill>
        <p:spPr>
          <a:xfrm>
            <a:off x="4953000" y="1828800"/>
            <a:ext cx="4088305" cy="3689351"/>
          </a:xfrm>
          <a:prstGeom prst="rect">
            <a:avLst/>
          </a:prstGeom>
          <a:noFill/>
          <a:ln>
            <a:noFill/>
          </a:ln>
        </p:spPr>
      </p:pic>
      <p:pic>
        <p:nvPicPr>
          <p:cNvPr id="165" name="Google Shape;165;p23"/>
          <p:cNvPicPr preferRelativeResize="0"/>
          <p:nvPr/>
        </p:nvPicPr>
        <p:blipFill rotWithShape="1">
          <a:blip r:embed="rId4">
            <a:alphaModFix/>
          </a:blip>
          <a:srcRect b="0" l="0" r="0" t="0"/>
          <a:stretch/>
        </p:blipFill>
        <p:spPr>
          <a:xfrm>
            <a:off x="4895850" y="1676400"/>
            <a:ext cx="4248150" cy="4838952"/>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63">
                                            <p:txEl>
                                              <p:pRg end="0" st="0"/>
                                            </p:txEl>
                                          </p:spTgt>
                                        </p:tgtEl>
                                        <p:attrNameLst>
                                          <p:attrName>style.visibility</p:attrName>
                                        </p:attrNameLst>
                                      </p:cBhvr>
                                      <p:to>
                                        <p:strVal val="visible"/>
                                      </p:to>
                                    </p:set>
                                    <p:anim calcmode="lin" valueType="num">
                                      <p:cBhvr additive="base">
                                        <p:cTn dur="500"/>
                                        <p:tgtEl>
                                          <p:spTgt spid="163">
                                            <p:txEl>
                                              <p:pRg end="0" st="0"/>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63">
                                            <p:txEl>
                                              <p:pRg end="1" st="1"/>
                                            </p:txEl>
                                          </p:spTgt>
                                        </p:tgtEl>
                                        <p:attrNameLst>
                                          <p:attrName>style.visibility</p:attrName>
                                        </p:attrNameLst>
                                      </p:cBhvr>
                                      <p:to>
                                        <p:strVal val="visible"/>
                                      </p:to>
                                    </p:set>
                                    <p:anim calcmode="lin" valueType="num">
                                      <p:cBhvr additive="base">
                                        <p:cTn dur="500"/>
                                        <p:tgtEl>
                                          <p:spTgt spid="163">
                                            <p:txEl>
                                              <p:pRg end="1" st="1"/>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63">
                                            <p:txEl>
                                              <p:pRg end="2" st="2"/>
                                            </p:txEl>
                                          </p:spTgt>
                                        </p:tgtEl>
                                        <p:attrNameLst>
                                          <p:attrName>style.visibility</p:attrName>
                                        </p:attrNameLst>
                                      </p:cBhvr>
                                      <p:to>
                                        <p:strVal val="visible"/>
                                      </p:to>
                                    </p:set>
                                    <p:anim calcmode="lin" valueType="num">
                                      <p:cBhvr additive="base">
                                        <p:cTn dur="500"/>
                                        <p:tgtEl>
                                          <p:spTgt spid="163">
                                            <p:txEl>
                                              <p:pRg end="2" st="2"/>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4"/>
                                        </p:tgtEl>
                                        <p:attrNameLst>
                                          <p:attrName>style.visibility</p:attrName>
                                        </p:attrNameLst>
                                      </p:cBhvr>
                                      <p:to>
                                        <p:strVal val="visible"/>
                                      </p:to>
                                    </p:set>
                                    <p:animEffect filter="fade" transition="in">
                                      <p:cBhvr>
                                        <p:cTn dur="2000"/>
                                        <p:tgtEl>
                                          <p:spTgt spid="16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2" presetSubtype="4">
                                  <p:stCondLst>
                                    <p:cond delay="0"/>
                                  </p:stCondLst>
                                  <p:childTnLst>
                                    <p:anim calcmode="lin" valueType="num">
                                      <p:cBhvr additive="base">
                                        <p:cTn dur="500"/>
                                        <p:tgtEl>
                                          <p:spTgt spid="164"/>
                                        </p:tgtEl>
                                        <p:attrNameLst>
                                          <p:attrName>ppt_y</p:attrName>
                                        </p:attrNameLst>
                                      </p:cBhvr>
                                      <p:tavLst>
                                        <p:tav fmla="" tm="0">
                                          <p:val>
                                            <p:strVal val="#ppt_y"/>
                                          </p:val>
                                        </p:tav>
                                        <p:tav fmla="" tm="100000">
                                          <p:val>
                                            <p:strVal val="#ppt_y+1"/>
                                          </p:val>
                                        </p:tav>
                                      </p:tavLst>
                                    </p:anim>
                                    <p:set>
                                      <p:cBhvr>
                                        <p:cTn dur="1" fill="hold">
                                          <p:stCondLst>
                                            <p:cond delay="500"/>
                                          </p:stCondLst>
                                        </p:cTn>
                                        <p:tgtEl>
                                          <p:spTgt spid="164"/>
                                        </p:tgtEl>
                                        <p:attrNameLst>
                                          <p:attrName>style.visibility</p:attrName>
                                        </p:attrNameLst>
                                      </p:cBhvr>
                                      <p:to>
                                        <p:strVal val="hidden"/>
                                      </p:to>
                                    </p:set>
                                  </p:childTnLst>
                                </p:cTn>
                              </p:par>
                              <p:par>
                                <p:cTn fill="hold" nodeType="withEffect" presetClass="entr" presetID="10" presetSubtype="0">
                                  <p:stCondLst>
                                    <p:cond delay="0"/>
                                  </p:stCondLst>
                                  <p:childTnLst>
                                    <p:set>
                                      <p:cBhvr>
                                        <p:cTn dur="1" fill="hold">
                                          <p:stCondLst>
                                            <p:cond delay="0"/>
                                          </p:stCondLst>
                                        </p:cTn>
                                        <p:tgtEl>
                                          <p:spTgt spid="165"/>
                                        </p:tgtEl>
                                        <p:attrNameLst>
                                          <p:attrName>style.visibility</p:attrName>
                                        </p:attrNameLst>
                                      </p:cBhvr>
                                      <p:to>
                                        <p:strVal val="visible"/>
                                      </p:to>
                                    </p:set>
                                    <p:animEffect filter="fade" transition="in">
                                      <p:cBhvr>
                                        <p:cTn dur="500"/>
                                        <p:tgtEl>
                                          <p:spTgt spid="16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0" name="Shape 170"/>
        <p:cNvGrpSpPr/>
        <p:nvPr/>
      </p:nvGrpSpPr>
      <p:grpSpPr>
        <a:xfrm>
          <a:off x="0" y="0"/>
          <a:ext cx="0" cy="0"/>
          <a:chOff x="0" y="0"/>
          <a:chExt cx="0" cy="0"/>
        </a:xfrm>
      </p:grpSpPr>
      <p:sp>
        <p:nvSpPr>
          <p:cNvPr id="171" name="Google Shape;171;p24"/>
          <p:cNvSpPr txBox="1"/>
          <p:nvPr>
            <p:ph type="ctrTitle"/>
          </p:nvPr>
        </p:nvSpPr>
        <p:spPr>
          <a:xfrm>
            <a:off x="98675" y="-288075"/>
            <a:ext cx="7772400" cy="14700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rgbClr val="FFFF00"/>
              </a:buClr>
              <a:buSzPts val="4400"/>
              <a:buFont typeface="Comic Sans MS"/>
              <a:buNone/>
            </a:pPr>
            <a:r>
              <a:rPr lang="en-US" u="sng">
                <a:solidFill>
                  <a:srgbClr val="FFFF00"/>
                </a:solidFill>
              </a:rPr>
              <a:t>Greenhouse Effect</a:t>
            </a:r>
            <a:endParaRPr/>
          </a:p>
        </p:txBody>
      </p:sp>
      <p:sp>
        <p:nvSpPr>
          <p:cNvPr id="172" name="Google Shape;172;p24"/>
          <p:cNvSpPr txBox="1"/>
          <p:nvPr>
            <p:ph idx="1" type="subTitle"/>
          </p:nvPr>
        </p:nvSpPr>
        <p:spPr>
          <a:xfrm>
            <a:off x="98675" y="859300"/>
            <a:ext cx="4267200" cy="56388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560"/>
              </a:spcBef>
              <a:spcAft>
                <a:spcPts val="0"/>
              </a:spcAft>
              <a:buClr>
                <a:srgbClr val="FFFF00"/>
              </a:buClr>
              <a:buSzPts val="2800"/>
              <a:buNone/>
            </a:pPr>
            <a:r>
              <a:rPr lang="en-US" sz="3000">
                <a:solidFill>
                  <a:srgbClr val="FFFF00"/>
                </a:solidFill>
              </a:rPr>
              <a:t>If a planet has extremely high concentrations of greenhouse gases in its atmosphere however it can have a runaway greenhouse effect.</a:t>
            </a:r>
            <a:endParaRPr sz="3000"/>
          </a:p>
          <a:p>
            <a:pPr indent="0" lvl="0" marL="0" rtl="0" algn="l">
              <a:lnSpc>
                <a:spcPct val="90000"/>
              </a:lnSpc>
              <a:spcBef>
                <a:spcPts val="560"/>
              </a:spcBef>
              <a:spcAft>
                <a:spcPts val="0"/>
              </a:spcAft>
              <a:buClr>
                <a:srgbClr val="FFFF00"/>
              </a:buClr>
              <a:buSzPts val="2800"/>
              <a:buNone/>
            </a:pPr>
            <a:r>
              <a:rPr lang="en-US" sz="3000">
                <a:solidFill>
                  <a:srgbClr val="FFFF00"/>
                </a:solidFill>
              </a:rPr>
              <a:t>This is the case with Venus, whose high concentrations of carbon dioxide give it an average surface temperature of 425</a:t>
            </a:r>
            <a:r>
              <a:rPr baseline="30000" lang="en-US" sz="3000">
                <a:solidFill>
                  <a:srgbClr val="FFFF00"/>
                </a:solidFill>
              </a:rPr>
              <a:t>0</a:t>
            </a:r>
            <a:r>
              <a:rPr lang="en-US" sz="3000">
                <a:solidFill>
                  <a:srgbClr val="FFFF00"/>
                </a:solidFill>
              </a:rPr>
              <a:t>C!!!</a:t>
            </a:r>
            <a:endParaRPr sz="3000">
              <a:solidFill>
                <a:srgbClr val="FFFF00"/>
              </a:solidFill>
            </a:endParaRPr>
          </a:p>
          <a:p>
            <a:pPr indent="0" lvl="0" marL="0" rtl="0" algn="l">
              <a:lnSpc>
                <a:spcPct val="90000"/>
              </a:lnSpc>
              <a:spcBef>
                <a:spcPts val="400"/>
              </a:spcBef>
              <a:spcAft>
                <a:spcPts val="0"/>
              </a:spcAft>
              <a:buClr>
                <a:schemeClr val="lt1"/>
              </a:buClr>
              <a:buSzPts val="2000"/>
              <a:buNone/>
            </a:pPr>
            <a:r>
              <a:t/>
            </a:r>
            <a:endParaRPr sz="2000">
              <a:solidFill>
                <a:srgbClr val="6AA84F"/>
              </a:solidFill>
              <a:latin typeface="Comic Sans MS"/>
              <a:ea typeface="Comic Sans MS"/>
              <a:cs typeface="Comic Sans MS"/>
              <a:sym typeface="Comic Sans MS"/>
            </a:endParaRPr>
          </a:p>
        </p:txBody>
      </p:sp>
      <p:pic>
        <p:nvPicPr>
          <p:cNvPr id="173" name="Google Shape;173;p24"/>
          <p:cNvPicPr preferRelativeResize="0"/>
          <p:nvPr/>
        </p:nvPicPr>
        <p:blipFill rotWithShape="1">
          <a:blip r:embed="rId3">
            <a:alphaModFix/>
          </a:blip>
          <a:srcRect b="0" l="0" r="0" t="0"/>
          <a:stretch/>
        </p:blipFill>
        <p:spPr>
          <a:xfrm>
            <a:off x="4648201" y="2166170"/>
            <a:ext cx="4235450" cy="4539430"/>
          </a:xfrm>
          <a:prstGeom prst="rect">
            <a:avLst/>
          </a:prstGeom>
          <a:noFill/>
          <a:ln>
            <a:noFill/>
          </a:ln>
        </p:spPr>
      </p:pic>
      <p:pic>
        <p:nvPicPr>
          <p:cNvPr id="174" name="Google Shape;174;p24"/>
          <p:cNvPicPr preferRelativeResize="0"/>
          <p:nvPr/>
        </p:nvPicPr>
        <p:blipFill rotWithShape="1">
          <a:blip r:embed="rId4">
            <a:alphaModFix/>
          </a:blip>
          <a:srcRect b="0" l="0" r="0" t="0"/>
          <a:stretch/>
        </p:blipFill>
        <p:spPr>
          <a:xfrm>
            <a:off x="4572000" y="1884452"/>
            <a:ext cx="4311651" cy="4821148"/>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3"/>
                                        </p:tgtEl>
                                        <p:attrNameLst>
                                          <p:attrName>style.visibility</p:attrName>
                                        </p:attrNameLst>
                                      </p:cBhvr>
                                      <p:to>
                                        <p:strVal val="visible"/>
                                      </p:to>
                                    </p:set>
                                    <p:animEffect filter="fade" transition="in">
                                      <p:cBhvr>
                                        <p:cTn dur="500"/>
                                        <p:tgtEl>
                                          <p:spTgt spid="17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2" presetSubtype="4">
                                  <p:stCondLst>
                                    <p:cond delay="0"/>
                                  </p:stCondLst>
                                  <p:childTnLst>
                                    <p:anim calcmode="lin" valueType="num">
                                      <p:cBhvr additive="base">
                                        <p:cTn dur="500"/>
                                        <p:tgtEl>
                                          <p:spTgt spid="173"/>
                                        </p:tgtEl>
                                        <p:attrNameLst>
                                          <p:attrName>ppt_y</p:attrName>
                                        </p:attrNameLst>
                                      </p:cBhvr>
                                      <p:tavLst>
                                        <p:tav fmla="" tm="0">
                                          <p:val>
                                            <p:strVal val="#ppt_y"/>
                                          </p:val>
                                        </p:tav>
                                        <p:tav fmla="" tm="100000">
                                          <p:val>
                                            <p:strVal val="#ppt_y+1"/>
                                          </p:val>
                                        </p:tav>
                                      </p:tavLst>
                                    </p:anim>
                                    <p:set>
                                      <p:cBhvr>
                                        <p:cTn dur="1" fill="hold">
                                          <p:stCondLst>
                                            <p:cond delay="500"/>
                                          </p:stCondLst>
                                        </p:cTn>
                                        <p:tgtEl>
                                          <p:spTgt spid="173"/>
                                        </p:tgtEl>
                                        <p:attrNameLst>
                                          <p:attrName>style.visibility</p:attrName>
                                        </p:attrNameLst>
                                      </p:cBhvr>
                                      <p:to>
                                        <p:strVal val="hidden"/>
                                      </p:to>
                                    </p:set>
                                  </p:childTnLst>
                                </p:cTn>
                              </p:par>
                              <p:par>
                                <p:cTn fill="hold" nodeType="withEffect" presetClass="entr" presetID="10" presetSubtype="0">
                                  <p:stCondLst>
                                    <p:cond delay="0"/>
                                  </p:stCondLst>
                                  <p:childTnLst>
                                    <p:set>
                                      <p:cBhvr>
                                        <p:cTn dur="1" fill="hold">
                                          <p:stCondLst>
                                            <p:cond delay="0"/>
                                          </p:stCondLst>
                                        </p:cTn>
                                        <p:tgtEl>
                                          <p:spTgt spid="174"/>
                                        </p:tgtEl>
                                        <p:attrNameLst>
                                          <p:attrName>style.visibility</p:attrName>
                                        </p:attrNameLst>
                                      </p:cBhvr>
                                      <p:to>
                                        <p:strVal val="visible"/>
                                      </p:to>
                                    </p:set>
                                    <p:animEffect filter="fade" transition="in">
                                      <p:cBhvr>
                                        <p:cTn dur="2000"/>
                                        <p:tgtEl>
                                          <p:spTgt spid="17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9" name="Shape 179"/>
        <p:cNvGrpSpPr/>
        <p:nvPr/>
      </p:nvGrpSpPr>
      <p:grpSpPr>
        <a:xfrm>
          <a:off x="0" y="0"/>
          <a:ext cx="0" cy="0"/>
          <a:chOff x="0" y="0"/>
          <a:chExt cx="0" cy="0"/>
        </a:xfrm>
      </p:grpSpPr>
      <p:sp>
        <p:nvSpPr>
          <p:cNvPr id="180" name="Google Shape;180;p25"/>
          <p:cNvSpPr txBox="1"/>
          <p:nvPr>
            <p:ph type="title"/>
          </p:nvPr>
        </p:nvSpPr>
        <p:spPr>
          <a:xfrm>
            <a:off x="457200" y="-228600"/>
            <a:ext cx="8229600" cy="11430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lt1"/>
              </a:buClr>
              <a:buSzPts val="4000"/>
              <a:buFont typeface="Calibri"/>
              <a:buNone/>
            </a:pPr>
            <a:r>
              <a:rPr lang="en-US" sz="4000" u="sng"/>
              <a:t>Causes of </a:t>
            </a:r>
            <a:r>
              <a:rPr lang="en-US" sz="4000" u="sng"/>
              <a:t>Climate Change</a:t>
            </a:r>
            <a:endParaRPr/>
          </a:p>
        </p:txBody>
      </p:sp>
      <p:sp>
        <p:nvSpPr>
          <p:cNvPr id="181" name="Google Shape;181;p25"/>
          <p:cNvSpPr txBox="1"/>
          <p:nvPr/>
        </p:nvSpPr>
        <p:spPr>
          <a:xfrm>
            <a:off x="0" y="609600"/>
            <a:ext cx="9144000" cy="366713"/>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82" name="Google Shape;182;p25"/>
          <p:cNvSpPr txBox="1"/>
          <p:nvPr/>
        </p:nvSpPr>
        <p:spPr>
          <a:xfrm>
            <a:off x="0" y="976325"/>
            <a:ext cx="3052500" cy="61149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n-US" sz="3600" u="none" cap="none" strike="noStrike">
                <a:solidFill>
                  <a:schemeClr val="lt1"/>
                </a:solidFill>
                <a:latin typeface="Calibri"/>
                <a:ea typeface="Calibri"/>
                <a:cs typeface="Calibri"/>
                <a:sym typeface="Calibri"/>
              </a:rPr>
              <a:t>As more CO2 is added to the atmosphere, it traps more heat reflected from the Earth and raises the average global temperature. </a:t>
            </a:r>
            <a:endParaRPr sz="3600"/>
          </a:p>
        </p:txBody>
      </p:sp>
      <p:pic>
        <p:nvPicPr>
          <p:cNvPr id="183" name="Google Shape;183;p25"/>
          <p:cNvPicPr preferRelativeResize="0"/>
          <p:nvPr/>
        </p:nvPicPr>
        <p:blipFill>
          <a:blip r:embed="rId3">
            <a:alphaModFix/>
          </a:blip>
          <a:stretch>
            <a:fillRect/>
          </a:stretch>
        </p:blipFill>
        <p:spPr>
          <a:xfrm>
            <a:off x="3412275" y="1305525"/>
            <a:ext cx="5731727" cy="4504199"/>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8" name="Shape 188"/>
        <p:cNvGrpSpPr/>
        <p:nvPr/>
      </p:nvGrpSpPr>
      <p:grpSpPr>
        <a:xfrm>
          <a:off x="0" y="0"/>
          <a:ext cx="0" cy="0"/>
          <a:chOff x="0" y="0"/>
          <a:chExt cx="0" cy="0"/>
        </a:xfrm>
      </p:grpSpPr>
      <p:sp>
        <p:nvSpPr>
          <p:cNvPr id="189" name="Google Shape;189;p26"/>
          <p:cNvSpPr txBox="1"/>
          <p:nvPr>
            <p:ph type="title"/>
          </p:nvPr>
        </p:nvSpPr>
        <p:spPr>
          <a:xfrm>
            <a:off x="457200" y="-228600"/>
            <a:ext cx="8229600" cy="11430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lt1"/>
              </a:buClr>
              <a:buSzPts val="4000"/>
              <a:buFont typeface="Calibri"/>
              <a:buNone/>
            </a:pPr>
            <a:r>
              <a:rPr lang="en-US" sz="4000" u="sng"/>
              <a:t>Causes of </a:t>
            </a:r>
            <a:r>
              <a:rPr lang="en-US" sz="4000" u="sng"/>
              <a:t>Climate Change</a:t>
            </a:r>
            <a:endParaRPr/>
          </a:p>
        </p:txBody>
      </p:sp>
      <p:sp>
        <p:nvSpPr>
          <p:cNvPr id="190" name="Google Shape;190;p26"/>
          <p:cNvSpPr txBox="1"/>
          <p:nvPr/>
        </p:nvSpPr>
        <p:spPr>
          <a:xfrm>
            <a:off x="0" y="609600"/>
            <a:ext cx="9144000" cy="366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91" name="Google Shape;191;p26"/>
          <p:cNvSpPr txBox="1"/>
          <p:nvPr/>
        </p:nvSpPr>
        <p:spPr>
          <a:xfrm>
            <a:off x="0" y="685800"/>
            <a:ext cx="9144000" cy="13851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2800">
                <a:solidFill>
                  <a:schemeClr val="lt1"/>
                </a:solidFill>
                <a:latin typeface="Calibri"/>
                <a:ea typeface="Calibri"/>
                <a:cs typeface="Calibri"/>
                <a:sym typeface="Calibri"/>
              </a:rPr>
              <a:t>Humans have steadily been adding more CO2 to the atmosphere since the Industrial Revolution by burning fossil fuels, and cutting or burning trees down on massive scales.</a:t>
            </a:r>
            <a:endParaRPr sz="2800">
              <a:solidFill>
                <a:schemeClr val="lt1"/>
              </a:solidFill>
              <a:latin typeface="Calibri"/>
              <a:ea typeface="Calibri"/>
              <a:cs typeface="Calibri"/>
              <a:sym typeface="Calibri"/>
            </a:endParaRPr>
          </a:p>
          <a:p>
            <a:pPr indent="0" lvl="0" marL="0" marR="0" rtl="0" algn="l">
              <a:spcBef>
                <a:spcPts val="0"/>
              </a:spcBef>
              <a:spcAft>
                <a:spcPts val="0"/>
              </a:spcAft>
              <a:buNone/>
            </a:pPr>
            <a:r>
              <a:t/>
            </a:r>
            <a:endParaRPr sz="2800">
              <a:solidFill>
                <a:schemeClr val="lt1"/>
              </a:solidFill>
              <a:latin typeface="Calibri"/>
              <a:ea typeface="Calibri"/>
              <a:cs typeface="Calibri"/>
              <a:sym typeface="Calibri"/>
            </a:endParaRPr>
          </a:p>
          <a:p>
            <a:pPr indent="0" lvl="0" marL="0" marR="0" rtl="0" algn="l">
              <a:spcBef>
                <a:spcPts val="0"/>
              </a:spcBef>
              <a:spcAft>
                <a:spcPts val="0"/>
              </a:spcAft>
              <a:buNone/>
            </a:pPr>
            <a:r>
              <a:rPr lang="en-US" sz="2800">
                <a:solidFill>
                  <a:schemeClr val="lt1"/>
                </a:solidFill>
                <a:latin typeface="Calibri"/>
                <a:ea typeface="Calibri"/>
                <a:cs typeface="Calibri"/>
                <a:sym typeface="Calibri"/>
              </a:rPr>
              <a:t>Oh and Cows. </a:t>
            </a:r>
            <a:endParaRPr/>
          </a:p>
        </p:txBody>
      </p:sp>
      <p:pic>
        <p:nvPicPr>
          <p:cNvPr id="192" name="Google Shape;192;p26"/>
          <p:cNvPicPr preferRelativeResize="0"/>
          <p:nvPr/>
        </p:nvPicPr>
        <p:blipFill>
          <a:blip r:embed="rId3">
            <a:alphaModFix/>
          </a:blip>
          <a:stretch>
            <a:fillRect/>
          </a:stretch>
        </p:blipFill>
        <p:spPr>
          <a:xfrm>
            <a:off x="0" y="3466433"/>
            <a:ext cx="5087351" cy="3391567"/>
          </a:xfrm>
          <a:prstGeom prst="rect">
            <a:avLst/>
          </a:prstGeom>
          <a:noFill/>
          <a:ln>
            <a:noFill/>
          </a:ln>
        </p:spPr>
      </p:pic>
      <p:pic>
        <p:nvPicPr>
          <p:cNvPr id="193" name="Google Shape;193;p26"/>
          <p:cNvPicPr preferRelativeResize="0"/>
          <p:nvPr/>
        </p:nvPicPr>
        <p:blipFill>
          <a:blip r:embed="rId4">
            <a:alphaModFix/>
          </a:blip>
          <a:stretch>
            <a:fillRect/>
          </a:stretch>
        </p:blipFill>
        <p:spPr>
          <a:xfrm>
            <a:off x="5087350" y="4284000"/>
            <a:ext cx="3989700" cy="2574000"/>
          </a:xfrm>
          <a:prstGeom prst="rect">
            <a:avLst/>
          </a:prstGeom>
          <a:noFill/>
          <a:ln>
            <a:noFill/>
          </a:ln>
        </p:spPr>
      </p:pic>
      <p:pic>
        <p:nvPicPr>
          <p:cNvPr id="194" name="Google Shape;194;p26"/>
          <p:cNvPicPr preferRelativeResize="0"/>
          <p:nvPr/>
        </p:nvPicPr>
        <p:blipFill>
          <a:blip r:embed="rId5">
            <a:alphaModFix/>
          </a:blip>
          <a:stretch>
            <a:fillRect/>
          </a:stretch>
        </p:blipFill>
        <p:spPr>
          <a:xfrm>
            <a:off x="5087350" y="2112648"/>
            <a:ext cx="4056649" cy="2171352"/>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9" name="Shape 199"/>
        <p:cNvGrpSpPr/>
        <p:nvPr/>
      </p:nvGrpSpPr>
      <p:grpSpPr>
        <a:xfrm>
          <a:off x="0" y="0"/>
          <a:ext cx="0" cy="0"/>
          <a:chOff x="0" y="0"/>
          <a:chExt cx="0" cy="0"/>
        </a:xfrm>
      </p:grpSpPr>
      <p:sp>
        <p:nvSpPr>
          <p:cNvPr id="200" name="Google Shape;200;p27"/>
          <p:cNvSpPr txBox="1"/>
          <p:nvPr>
            <p:ph type="title"/>
          </p:nvPr>
        </p:nvSpPr>
        <p:spPr>
          <a:xfrm>
            <a:off x="457200" y="-228600"/>
            <a:ext cx="8229600" cy="11430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lt1"/>
              </a:buClr>
              <a:buSzPts val="4000"/>
              <a:buFont typeface="Calibri"/>
              <a:buNone/>
            </a:pPr>
            <a:r>
              <a:rPr lang="en-US" sz="4000" u="sng"/>
              <a:t>Evidence of </a:t>
            </a:r>
            <a:r>
              <a:rPr lang="en-US" sz="4000" u="sng"/>
              <a:t>Climate Change</a:t>
            </a:r>
            <a:endParaRPr/>
          </a:p>
        </p:txBody>
      </p:sp>
      <p:sp>
        <p:nvSpPr>
          <p:cNvPr id="201" name="Google Shape;201;p27"/>
          <p:cNvSpPr txBox="1"/>
          <p:nvPr/>
        </p:nvSpPr>
        <p:spPr>
          <a:xfrm>
            <a:off x="0" y="609600"/>
            <a:ext cx="9144000" cy="366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202" name="Google Shape;202;p27"/>
          <p:cNvSpPr txBox="1"/>
          <p:nvPr/>
        </p:nvSpPr>
        <p:spPr>
          <a:xfrm>
            <a:off x="0" y="685800"/>
            <a:ext cx="9144000" cy="13851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2800">
                <a:solidFill>
                  <a:schemeClr val="lt1"/>
                </a:solidFill>
                <a:latin typeface="Calibri"/>
                <a:ea typeface="Calibri"/>
                <a:cs typeface="Calibri"/>
                <a:sym typeface="Calibri"/>
              </a:rPr>
              <a:t>CO2 levels in the atmosphere have been recorded since 1958.</a:t>
            </a:r>
            <a:endParaRPr sz="2800">
              <a:solidFill>
                <a:schemeClr val="lt1"/>
              </a:solidFill>
              <a:latin typeface="Calibri"/>
              <a:ea typeface="Calibri"/>
              <a:cs typeface="Calibri"/>
              <a:sym typeface="Calibri"/>
            </a:endParaRPr>
          </a:p>
          <a:p>
            <a:pPr indent="0" lvl="0" marL="0" marR="0" rtl="0" algn="l">
              <a:spcBef>
                <a:spcPts val="0"/>
              </a:spcBef>
              <a:spcAft>
                <a:spcPts val="0"/>
              </a:spcAft>
              <a:buNone/>
            </a:pPr>
            <a:r>
              <a:rPr lang="en-US" sz="2800">
                <a:solidFill>
                  <a:schemeClr val="lt1"/>
                </a:solidFill>
                <a:latin typeface="Calibri"/>
                <a:ea typeface="Calibri"/>
                <a:cs typeface="Calibri"/>
                <a:sym typeface="Calibri"/>
              </a:rPr>
              <a:t>We have seen a steady increase of almost 100 parts per million since then.</a:t>
            </a:r>
            <a:endParaRPr sz="2800">
              <a:solidFill>
                <a:schemeClr val="lt1"/>
              </a:solidFill>
              <a:latin typeface="Calibri"/>
              <a:ea typeface="Calibri"/>
              <a:cs typeface="Calibri"/>
              <a:sym typeface="Calibri"/>
            </a:endParaRPr>
          </a:p>
        </p:txBody>
      </p:sp>
      <p:pic>
        <p:nvPicPr>
          <p:cNvPr descr="Related image" id="203" name="Google Shape;203;p27"/>
          <p:cNvPicPr preferRelativeResize="0"/>
          <p:nvPr/>
        </p:nvPicPr>
        <p:blipFill rotWithShape="1">
          <a:blip r:embed="rId3">
            <a:alphaModFix/>
          </a:blip>
          <a:srcRect b="0" l="0" r="0" t="0"/>
          <a:stretch/>
        </p:blipFill>
        <p:spPr>
          <a:xfrm>
            <a:off x="2516700" y="2231050"/>
            <a:ext cx="6627301" cy="46269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xit" presetID="2" presetSubtype="4">
                                  <p:stCondLst>
                                    <p:cond delay="0"/>
                                  </p:stCondLst>
                                  <p:childTnLst>
                                    <p:anim calcmode="lin" valueType="num">
                                      <p:cBhvr additive="base">
                                        <p:cTn dur="500"/>
                                        <p:tgtEl>
                                          <p:spTgt spid="203"/>
                                        </p:tgtEl>
                                        <p:attrNameLst>
                                          <p:attrName>ppt_y</p:attrName>
                                        </p:attrNameLst>
                                      </p:cBhvr>
                                      <p:tavLst>
                                        <p:tav fmla="" tm="0">
                                          <p:val>
                                            <p:strVal val="#ppt_y"/>
                                          </p:val>
                                        </p:tav>
                                        <p:tav fmla="" tm="100000">
                                          <p:val>
                                            <p:strVal val="#ppt_y+1"/>
                                          </p:val>
                                        </p:tav>
                                      </p:tavLst>
                                    </p:anim>
                                    <p:set>
                                      <p:cBhvr>
                                        <p:cTn dur="1" fill="hold">
                                          <p:stCondLst>
                                            <p:cond delay="500"/>
                                          </p:stCondLst>
                                        </p:cTn>
                                        <p:tgtEl>
                                          <p:spTgt spid="203"/>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8" name="Shape 208"/>
        <p:cNvGrpSpPr/>
        <p:nvPr/>
      </p:nvGrpSpPr>
      <p:grpSpPr>
        <a:xfrm>
          <a:off x="0" y="0"/>
          <a:ext cx="0" cy="0"/>
          <a:chOff x="0" y="0"/>
          <a:chExt cx="0" cy="0"/>
        </a:xfrm>
      </p:grpSpPr>
      <p:sp>
        <p:nvSpPr>
          <p:cNvPr id="209" name="Google Shape;209;p28"/>
          <p:cNvSpPr txBox="1"/>
          <p:nvPr>
            <p:ph type="title"/>
          </p:nvPr>
        </p:nvSpPr>
        <p:spPr>
          <a:xfrm>
            <a:off x="457200" y="-228600"/>
            <a:ext cx="8229600" cy="11430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lt1"/>
              </a:buClr>
              <a:buSzPts val="4000"/>
              <a:buFont typeface="Calibri"/>
              <a:buNone/>
            </a:pPr>
            <a:r>
              <a:rPr lang="en-US" sz="4000" u="sng"/>
              <a:t>Evidence of </a:t>
            </a:r>
            <a:r>
              <a:rPr lang="en-US" sz="4000" u="sng"/>
              <a:t>Climate Change</a:t>
            </a:r>
            <a:endParaRPr/>
          </a:p>
        </p:txBody>
      </p:sp>
      <p:sp>
        <p:nvSpPr>
          <p:cNvPr id="210" name="Google Shape;210;p28"/>
          <p:cNvSpPr txBox="1"/>
          <p:nvPr/>
        </p:nvSpPr>
        <p:spPr>
          <a:xfrm>
            <a:off x="0" y="609600"/>
            <a:ext cx="9144000" cy="366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211" name="Google Shape;211;p28"/>
          <p:cNvSpPr txBox="1"/>
          <p:nvPr/>
        </p:nvSpPr>
        <p:spPr>
          <a:xfrm>
            <a:off x="0" y="685800"/>
            <a:ext cx="9144000" cy="13851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3200">
                <a:solidFill>
                  <a:schemeClr val="lt1"/>
                </a:solidFill>
                <a:latin typeface="Calibri"/>
                <a:ea typeface="Calibri"/>
                <a:cs typeface="Calibri"/>
                <a:sym typeface="Calibri"/>
              </a:rPr>
              <a:t>CO2 levels in the atmosphere cycle </a:t>
            </a:r>
            <a:r>
              <a:rPr lang="en-US" sz="3200">
                <a:solidFill>
                  <a:schemeClr val="lt1"/>
                </a:solidFill>
                <a:latin typeface="Calibri"/>
                <a:ea typeface="Calibri"/>
                <a:cs typeface="Calibri"/>
                <a:sym typeface="Calibri"/>
              </a:rPr>
              <a:t>annually</a:t>
            </a:r>
            <a:r>
              <a:rPr lang="en-US" sz="3200">
                <a:solidFill>
                  <a:schemeClr val="lt1"/>
                </a:solidFill>
                <a:latin typeface="Calibri"/>
                <a:ea typeface="Calibri"/>
                <a:cs typeface="Calibri"/>
                <a:sym typeface="Calibri"/>
              </a:rPr>
              <a:t>, but we still see a steady increase upward.</a:t>
            </a:r>
            <a:endParaRPr sz="3200">
              <a:solidFill>
                <a:schemeClr val="lt1"/>
              </a:solidFill>
              <a:latin typeface="Calibri"/>
              <a:ea typeface="Calibri"/>
              <a:cs typeface="Calibri"/>
              <a:sym typeface="Calibri"/>
            </a:endParaRPr>
          </a:p>
        </p:txBody>
      </p:sp>
      <p:pic>
        <p:nvPicPr>
          <p:cNvPr id="212" name="Google Shape;212;p28"/>
          <p:cNvPicPr preferRelativeResize="0"/>
          <p:nvPr/>
        </p:nvPicPr>
        <p:blipFill>
          <a:blip r:embed="rId3">
            <a:alphaModFix/>
          </a:blip>
          <a:stretch>
            <a:fillRect/>
          </a:stretch>
        </p:blipFill>
        <p:spPr>
          <a:xfrm>
            <a:off x="1770650" y="2188225"/>
            <a:ext cx="6025525" cy="466977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7" name="Shape 217"/>
        <p:cNvGrpSpPr/>
        <p:nvPr/>
      </p:nvGrpSpPr>
      <p:grpSpPr>
        <a:xfrm>
          <a:off x="0" y="0"/>
          <a:ext cx="0" cy="0"/>
          <a:chOff x="0" y="0"/>
          <a:chExt cx="0" cy="0"/>
        </a:xfrm>
      </p:grpSpPr>
      <p:sp>
        <p:nvSpPr>
          <p:cNvPr id="218" name="Google Shape;218;p29"/>
          <p:cNvSpPr txBox="1"/>
          <p:nvPr>
            <p:ph type="title"/>
          </p:nvPr>
        </p:nvSpPr>
        <p:spPr>
          <a:xfrm>
            <a:off x="457200" y="274638"/>
            <a:ext cx="8229600" cy="11430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chemeClr val="lt1"/>
              </a:buClr>
              <a:buSzPts val="4000"/>
              <a:buFont typeface="Calibri"/>
              <a:buNone/>
            </a:pPr>
            <a:r>
              <a:rPr lang="en-US" sz="4000" u="sng"/>
              <a:t>Evidence of </a:t>
            </a:r>
            <a:r>
              <a:rPr lang="en-US" sz="4000" u="sng"/>
              <a:t>Climate Change</a:t>
            </a:r>
            <a:endParaRPr/>
          </a:p>
          <a:p>
            <a:pPr indent="0" lvl="0" marL="0" rtl="0" algn="ctr">
              <a:spcBef>
                <a:spcPts val="0"/>
              </a:spcBef>
              <a:spcAft>
                <a:spcPts val="0"/>
              </a:spcAft>
              <a:buNone/>
            </a:pPr>
            <a:r>
              <a:t/>
            </a:r>
            <a:endParaRPr/>
          </a:p>
        </p:txBody>
      </p:sp>
      <p:pic>
        <p:nvPicPr>
          <p:cNvPr descr="An ultra-high-resolution NASA computer model has given scientists a stunning new look at how carbon dioxide in the atmosphere travels around the globe.&#10;&#10;Plumes of carbon dioxide in the simulation swirl and shift as winds disperse the greenhouse gas away from its sources. The simulation also illustrates differences in carbon dioxide levels in the northern and southern hemispheres and distinct swings in global carbon dioxide concentrations as the growth cycle of plants and trees changes with the seasons.&#10;&#10;The carbon dioxide visualization was produced by a computer model called GEOS-5, created by scientists at NASA Goddard Space Flight Center’s Global Modeling and Assimilation Office.&#10;&#10;The visualization is a product of a simulation called a “Nature Run.” The Nature Run ingests real data on atmospheric conditions and the emission of greenhouse gases and both natural and man-made particulates. The model is then left to run on its own and simulate the natural behavior of the Earth’s atmosphere. This Nature Run simulates January 2006 through December 2006.&#10;&#10;While Goddard scientists worked with a “beta” version of the Nature Run internally for several years, they released this updated, improved version to the scientific community for the first time in the fall of 2014.&#10;&#10;This video is public domain and can be downloaded at: http://svs.gsfc.nasa.gov/goto?11719&#10;&#10;Like our videos? Subscribe to NASA's Goddard Shorts HD podcast:&#10;http://svs.gsfc.nasa.gov/vis/iTunes/f0004_index.html&#10;&#10;Or find NASA Goddard Space Flight Center on facebook:&#10;http://www.facebook.com/NASA.GSFC&#10;&#10;Or find us on Twitter:&#10;http://twitter.com/NASAGoddard" id="219" name="Google Shape;219;p29" title="NASA | A Year in the Life of Earth's CO2">
            <a:hlinkClick r:id="rId3"/>
          </p:cNvPr>
          <p:cNvPicPr preferRelativeResize="0"/>
          <p:nvPr/>
        </p:nvPicPr>
        <p:blipFill>
          <a:blip r:embed="rId4">
            <a:alphaModFix/>
          </a:blip>
          <a:stretch>
            <a:fillRect/>
          </a:stretch>
        </p:blipFill>
        <p:spPr>
          <a:xfrm>
            <a:off x="799900" y="1126925"/>
            <a:ext cx="7253826" cy="544035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4" name="Shape 224"/>
        <p:cNvGrpSpPr/>
        <p:nvPr/>
      </p:nvGrpSpPr>
      <p:grpSpPr>
        <a:xfrm>
          <a:off x="0" y="0"/>
          <a:ext cx="0" cy="0"/>
          <a:chOff x="0" y="0"/>
          <a:chExt cx="0" cy="0"/>
        </a:xfrm>
      </p:grpSpPr>
      <p:sp>
        <p:nvSpPr>
          <p:cNvPr id="225" name="Google Shape;225;p30"/>
          <p:cNvSpPr txBox="1"/>
          <p:nvPr>
            <p:ph type="ctrTitle"/>
          </p:nvPr>
        </p:nvSpPr>
        <p:spPr>
          <a:xfrm>
            <a:off x="0" y="-152400"/>
            <a:ext cx="7772400" cy="14700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rgbClr val="FFFF00"/>
              </a:buClr>
              <a:buSzPts val="4400"/>
              <a:buFont typeface="Comic Sans MS"/>
              <a:buNone/>
            </a:pPr>
            <a:r>
              <a:rPr lang="en-US" u="sng">
                <a:solidFill>
                  <a:srgbClr val="FFFFFF"/>
                </a:solidFill>
              </a:rPr>
              <a:t>Evidence of </a:t>
            </a:r>
            <a:r>
              <a:rPr lang="en-US" u="sng">
                <a:solidFill>
                  <a:srgbClr val="FFFFFF"/>
                </a:solidFill>
              </a:rPr>
              <a:t>Climate Change</a:t>
            </a:r>
            <a:endParaRPr>
              <a:solidFill>
                <a:srgbClr val="FFFFFF"/>
              </a:solidFill>
            </a:endParaRPr>
          </a:p>
        </p:txBody>
      </p:sp>
      <p:sp>
        <p:nvSpPr>
          <p:cNvPr id="226" name="Google Shape;226;p30"/>
          <p:cNvSpPr txBox="1"/>
          <p:nvPr>
            <p:ph idx="1" type="subTitle"/>
          </p:nvPr>
        </p:nvSpPr>
        <p:spPr>
          <a:xfrm>
            <a:off x="0" y="1143000"/>
            <a:ext cx="3124200" cy="5638800"/>
          </a:xfrm>
          <a:prstGeom prst="rect">
            <a:avLst/>
          </a:prstGeom>
          <a:noFill/>
          <a:ln>
            <a:noFill/>
          </a:ln>
        </p:spPr>
        <p:txBody>
          <a:bodyPr anchorCtr="0" anchor="t" bIns="45700" lIns="91425" spcFirstLastPara="1" rIns="91425" wrap="square" tIns="45700">
            <a:noAutofit/>
          </a:bodyPr>
          <a:lstStyle/>
          <a:p>
            <a:pPr indent="0" lvl="0" marL="0" rtl="0" algn="l">
              <a:lnSpc>
                <a:spcPct val="80000"/>
              </a:lnSpc>
              <a:spcBef>
                <a:spcPts val="0"/>
              </a:spcBef>
              <a:spcAft>
                <a:spcPts val="0"/>
              </a:spcAft>
              <a:buClr>
                <a:srgbClr val="FFFF00"/>
              </a:buClr>
              <a:buSzPts val="1800"/>
              <a:buNone/>
            </a:pPr>
            <a:r>
              <a:rPr lang="en-US" sz="2800">
                <a:solidFill>
                  <a:srgbClr val="FFFFFF"/>
                </a:solidFill>
              </a:rPr>
              <a:t>What about the fact that atmospheric CO</a:t>
            </a:r>
            <a:r>
              <a:rPr baseline="-25000" lang="en-US" sz="2800">
                <a:solidFill>
                  <a:srgbClr val="FFFFFF"/>
                </a:solidFill>
              </a:rPr>
              <a:t>2</a:t>
            </a:r>
            <a:r>
              <a:rPr lang="en-US" sz="2800">
                <a:solidFill>
                  <a:srgbClr val="FFFFFF"/>
                </a:solidFill>
              </a:rPr>
              <a:t> levels have cycled every 100 million years or so?</a:t>
            </a:r>
            <a:endParaRPr sz="2800">
              <a:solidFill>
                <a:srgbClr val="FFFFFF"/>
              </a:solidFill>
            </a:endParaRPr>
          </a:p>
          <a:p>
            <a:pPr indent="0" lvl="0" marL="0" rtl="0" algn="l">
              <a:lnSpc>
                <a:spcPct val="80000"/>
              </a:lnSpc>
              <a:spcBef>
                <a:spcPts val="360"/>
              </a:spcBef>
              <a:spcAft>
                <a:spcPts val="0"/>
              </a:spcAft>
              <a:buClr>
                <a:srgbClr val="FFFF00"/>
              </a:buClr>
              <a:buSzPts val="1800"/>
              <a:buNone/>
            </a:pPr>
            <a:r>
              <a:rPr lang="en-US" sz="2800">
                <a:solidFill>
                  <a:srgbClr val="FFFFFF"/>
                </a:solidFill>
              </a:rPr>
              <a:t>We can tell what the levels of CO</a:t>
            </a:r>
            <a:r>
              <a:rPr baseline="-25000" lang="en-US" sz="2800">
                <a:solidFill>
                  <a:srgbClr val="FFFFFF"/>
                </a:solidFill>
              </a:rPr>
              <a:t>2</a:t>
            </a:r>
            <a:r>
              <a:rPr lang="en-US" sz="2800">
                <a:solidFill>
                  <a:srgbClr val="FFFFFF"/>
                </a:solidFill>
              </a:rPr>
              <a:t> were in the atmosphere thousands of years ago by analyzing ice cores drilled from ice sheets. </a:t>
            </a:r>
            <a:endParaRPr sz="2800">
              <a:solidFill>
                <a:srgbClr val="FFFFFF"/>
              </a:solidFill>
            </a:endParaRPr>
          </a:p>
          <a:p>
            <a:pPr indent="0" lvl="0" marL="0" rtl="0" algn="l">
              <a:lnSpc>
                <a:spcPct val="80000"/>
              </a:lnSpc>
              <a:spcBef>
                <a:spcPts val="360"/>
              </a:spcBef>
              <a:spcAft>
                <a:spcPts val="0"/>
              </a:spcAft>
              <a:buClr>
                <a:srgbClr val="FFFF00"/>
              </a:buClr>
              <a:buSzPts val="1800"/>
              <a:buNone/>
            </a:pPr>
            <a:r>
              <a:t/>
            </a:r>
            <a:endParaRPr sz="1800">
              <a:solidFill>
                <a:srgbClr val="FFFF00"/>
              </a:solidFill>
              <a:latin typeface="Comic Sans MS"/>
              <a:ea typeface="Comic Sans MS"/>
              <a:cs typeface="Comic Sans MS"/>
              <a:sym typeface="Comic Sans MS"/>
            </a:endParaRPr>
          </a:p>
        </p:txBody>
      </p:sp>
      <p:pic>
        <p:nvPicPr>
          <p:cNvPr id="227" name="Google Shape;227;p30"/>
          <p:cNvPicPr preferRelativeResize="0"/>
          <p:nvPr/>
        </p:nvPicPr>
        <p:blipFill rotWithShape="1">
          <a:blip r:embed="rId3">
            <a:alphaModFix/>
          </a:blip>
          <a:srcRect b="0" l="0" r="0" t="0"/>
          <a:stretch/>
        </p:blipFill>
        <p:spPr>
          <a:xfrm>
            <a:off x="3993969" y="1219200"/>
            <a:ext cx="5143500" cy="4267200"/>
          </a:xfrm>
          <a:prstGeom prst="rect">
            <a:avLst/>
          </a:prstGeom>
          <a:noFill/>
          <a:ln cap="flat" cmpd="sng" w="9525">
            <a:solidFill>
              <a:schemeClr val="lt1"/>
            </a:solidFill>
            <a:prstDash val="solid"/>
            <a:miter lim="800000"/>
            <a:headEnd len="sm" w="sm" type="none"/>
            <a:tailEnd len="sm" w="sm" type="none"/>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7"/>
                                        </p:tgtEl>
                                        <p:attrNameLst>
                                          <p:attrName>style.visibility</p:attrName>
                                        </p:attrNameLst>
                                      </p:cBhvr>
                                      <p:to>
                                        <p:strVal val="visible"/>
                                      </p:to>
                                    </p:set>
                                    <p:animEffect filter="fade" transition="in">
                                      <p:cBhvr>
                                        <p:cTn dur="500"/>
                                        <p:tgtEl>
                                          <p:spTgt spid="22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227"/>
                                        </p:tgtEl>
                                      </p:cBhvr>
                                    </p:animEffect>
                                    <p:set>
                                      <p:cBhvr>
                                        <p:cTn dur="1" fill="hold">
                                          <p:stCondLst>
                                            <p:cond delay="500"/>
                                          </p:stCondLst>
                                        </p:cTn>
                                        <p:tgtEl>
                                          <p:spTgt spid="227"/>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2" name="Shape 232"/>
        <p:cNvGrpSpPr/>
        <p:nvPr/>
      </p:nvGrpSpPr>
      <p:grpSpPr>
        <a:xfrm>
          <a:off x="0" y="0"/>
          <a:ext cx="0" cy="0"/>
          <a:chOff x="0" y="0"/>
          <a:chExt cx="0" cy="0"/>
        </a:xfrm>
      </p:grpSpPr>
      <p:sp>
        <p:nvSpPr>
          <p:cNvPr id="233" name="Google Shape;233;p31"/>
          <p:cNvSpPr txBox="1"/>
          <p:nvPr>
            <p:ph type="ctrTitle"/>
          </p:nvPr>
        </p:nvSpPr>
        <p:spPr>
          <a:xfrm>
            <a:off x="0" y="-152400"/>
            <a:ext cx="7772400" cy="14700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rgbClr val="FFFF00"/>
              </a:buClr>
              <a:buSzPts val="4400"/>
              <a:buFont typeface="Comic Sans MS"/>
              <a:buNone/>
            </a:pPr>
            <a:r>
              <a:rPr lang="en-US" u="sng">
                <a:solidFill>
                  <a:srgbClr val="FFFFFF"/>
                </a:solidFill>
              </a:rPr>
              <a:t>Evidence of </a:t>
            </a:r>
            <a:r>
              <a:rPr lang="en-US" u="sng">
                <a:solidFill>
                  <a:srgbClr val="FFFFFF"/>
                </a:solidFill>
              </a:rPr>
              <a:t>Climate Change</a:t>
            </a:r>
            <a:endParaRPr>
              <a:solidFill>
                <a:srgbClr val="FFFFFF"/>
              </a:solidFill>
            </a:endParaRPr>
          </a:p>
        </p:txBody>
      </p:sp>
      <p:sp>
        <p:nvSpPr>
          <p:cNvPr id="234" name="Google Shape;234;p31"/>
          <p:cNvSpPr txBox="1"/>
          <p:nvPr>
            <p:ph idx="1" type="subTitle"/>
          </p:nvPr>
        </p:nvSpPr>
        <p:spPr>
          <a:xfrm>
            <a:off x="0" y="1037275"/>
            <a:ext cx="8932500" cy="5638800"/>
          </a:xfrm>
          <a:prstGeom prst="rect">
            <a:avLst/>
          </a:prstGeom>
          <a:noFill/>
          <a:ln>
            <a:noFill/>
          </a:ln>
        </p:spPr>
        <p:txBody>
          <a:bodyPr anchorCtr="0" anchor="t" bIns="45700" lIns="91425" spcFirstLastPara="1" rIns="91425" wrap="square" tIns="45700">
            <a:noAutofit/>
          </a:bodyPr>
          <a:lstStyle/>
          <a:p>
            <a:pPr indent="0" lvl="0" marL="0" rtl="0" algn="l">
              <a:lnSpc>
                <a:spcPct val="80000"/>
              </a:lnSpc>
              <a:spcBef>
                <a:spcPts val="360"/>
              </a:spcBef>
              <a:spcAft>
                <a:spcPts val="0"/>
              </a:spcAft>
              <a:buClr>
                <a:srgbClr val="FFFF00"/>
              </a:buClr>
              <a:buSzPts val="1800"/>
              <a:buNone/>
            </a:pPr>
            <a:r>
              <a:rPr lang="en-US" sz="2800">
                <a:solidFill>
                  <a:srgbClr val="FFFFFF"/>
                </a:solidFill>
              </a:rPr>
              <a:t>These cores show that CO</a:t>
            </a:r>
            <a:r>
              <a:rPr baseline="-25000" lang="en-US" sz="2800">
                <a:solidFill>
                  <a:srgbClr val="FFFFFF"/>
                </a:solidFill>
              </a:rPr>
              <a:t>2</a:t>
            </a:r>
            <a:r>
              <a:rPr lang="en-US" sz="2800">
                <a:solidFill>
                  <a:srgbClr val="FFFFFF"/>
                </a:solidFill>
              </a:rPr>
              <a:t> levels did cycle in the past, but never went over 300 parts per million (ppm) or increased at the rate we see currently. Today we are at 400 ppm.</a:t>
            </a:r>
            <a:endParaRPr sz="2800">
              <a:solidFill>
                <a:srgbClr val="FFFFFF"/>
              </a:solidFill>
            </a:endParaRPr>
          </a:p>
          <a:p>
            <a:pPr indent="0" lvl="0" marL="0" rtl="0" algn="l">
              <a:lnSpc>
                <a:spcPct val="80000"/>
              </a:lnSpc>
              <a:spcBef>
                <a:spcPts val="360"/>
              </a:spcBef>
              <a:spcAft>
                <a:spcPts val="0"/>
              </a:spcAft>
              <a:buClr>
                <a:srgbClr val="FFFF00"/>
              </a:buClr>
              <a:buSzPts val="1800"/>
              <a:buNone/>
            </a:pPr>
            <a:r>
              <a:rPr lang="en-US" sz="2800">
                <a:solidFill>
                  <a:srgbClr val="FFFFFF"/>
                </a:solidFill>
              </a:rPr>
              <a:t>That’s higher than CO</a:t>
            </a:r>
            <a:r>
              <a:rPr baseline="-25000" lang="en-US" sz="2800">
                <a:solidFill>
                  <a:srgbClr val="FFFFFF"/>
                </a:solidFill>
              </a:rPr>
              <a:t>2</a:t>
            </a:r>
            <a:r>
              <a:rPr lang="en-US" sz="2800">
                <a:solidFill>
                  <a:srgbClr val="FFFFFF"/>
                </a:solidFill>
              </a:rPr>
              <a:t> levels have been for at least the last 3,000,000 years.</a:t>
            </a:r>
            <a:endParaRPr sz="2800">
              <a:solidFill>
                <a:srgbClr val="FFFFFF"/>
              </a:solidFill>
            </a:endParaRPr>
          </a:p>
        </p:txBody>
      </p:sp>
      <p:pic>
        <p:nvPicPr>
          <p:cNvPr id="235" name="Google Shape;235;p31"/>
          <p:cNvPicPr preferRelativeResize="0"/>
          <p:nvPr/>
        </p:nvPicPr>
        <p:blipFill>
          <a:blip r:embed="rId3">
            <a:alphaModFix/>
          </a:blip>
          <a:stretch>
            <a:fillRect/>
          </a:stretch>
        </p:blipFill>
        <p:spPr>
          <a:xfrm>
            <a:off x="1559225" y="3603877"/>
            <a:ext cx="7584775" cy="325412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3" name="Shape 93"/>
        <p:cNvGrpSpPr/>
        <p:nvPr/>
      </p:nvGrpSpPr>
      <p:grpSpPr>
        <a:xfrm>
          <a:off x="0" y="0"/>
          <a:ext cx="0" cy="0"/>
          <a:chOff x="0" y="0"/>
          <a:chExt cx="0" cy="0"/>
        </a:xfrm>
      </p:grpSpPr>
      <p:pic>
        <p:nvPicPr>
          <p:cNvPr descr="http://upload.wikimedia.org/wikipedia/commons/d/d5/Carbon_cycle.jpg" id="94" name="Google Shape;94;p14"/>
          <p:cNvPicPr preferRelativeResize="0"/>
          <p:nvPr/>
        </p:nvPicPr>
        <p:blipFill rotWithShape="1">
          <a:blip r:embed="rId3">
            <a:alphaModFix/>
          </a:blip>
          <a:srcRect b="0" l="0" r="0" t="0"/>
          <a:stretch/>
        </p:blipFill>
        <p:spPr>
          <a:xfrm>
            <a:off x="457200" y="0"/>
            <a:ext cx="8153400" cy="6873944"/>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0" name="Shape 240"/>
        <p:cNvGrpSpPr/>
        <p:nvPr/>
      </p:nvGrpSpPr>
      <p:grpSpPr>
        <a:xfrm>
          <a:off x="0" y="0"/>
          <a:ext cx="0" cy="0"/>
          <a:chOff x="0" y="0"/>
          <a:chExt cx="0" cy="0"/>
        </a:xfrm>
      </p:grpSpPr>
      <p:sp>
        <p:nvSpPr>
          <p:cNvPr id="241" name="Google Shape;241;p32"/>
          <p:cNvSpPr txBox="1"/>
          <p:nvPr>
            <p:ph type="ctrTitle"/>
          </p:nvPr>
        </p:nvSpPr>
        <p:spPr>
          <a:xfrm>
            <a:off x="0" y="-327025"/>
            <a:ext cx="7772400" cy="14700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rgbClr val="FFFF00"/>
              </a:buClr>
              <a:buSzPts val="4400"/>
              <a:buFont typeface="Comic Sans MS"/>
              <a:buNone/>
            </a:pPr>
            <a:r>
              <a:rPr lang="en-US" u="sng">
                <a:solidFill>
                  <a:srgbClr val="FFFFFF"/>
                </a:solidFill>
              </a:rPr>
              <a:t>Evidence of </a:t>
            </a:r>
            <a:r>
              <a:rPr lang="en-US" u="sng">
                <a:solidFill>
                  <a:srgbClr val="FFFFFF"/>
                </a:solidFill>
              </a:rPr>
              <a:t>Climate Change</a:t>
            </a:r>
            <a:endParaRPr>
              <a:solidFill>
                <a:srgbClr val="FFFFFF"/>
              </a:solidFill>
            </a:endParaRPr>
          </a:p>
        </p:txBody>
      </p:sp>
      <p:sp>
        <p:nvSpPr>
          <p:cNvPr id="242" name="Google Shape;242;p32"/>
          <p:cNvSpPr txBox="1"/>
          <p:nvPr>
            <p:ph idx="1" type="subTitle"/>
          </p:nvPr>
        </p:nvSpPr>
        <p:spPr>
          <a:xfrm>
            <a:off x="76200" y="800100"/>
            <a:ext cx="3200400" cy="5715000"/>
          </a:xfrm>
          <a:prstGeom prst="rect">
            <a:avLst/>
          </a:prstGeom>
          <a:noFill/>
          <a:ln>
            <a:noFill/>
          </a:ln>
        </p:spPr>
        <p:txBody>
          <a:bodyPr anchorCtr="0" anchor="t" bIns="45700" lIns="91425" spcFirstLastPara="1" rIns="91425" wrap="square" tIns="45700">
            <a:noAutofit/>
          </a:bodyPr>
          <a:lstStyle/>
          <a:p>
            <a:pPr indent="0" lvl="0" marL="0" rtl="0" algn="l">
              <a:lnSpc>
                <a:spcPct val="80000"/>
              </a:lnSpc>
              <a:spcBef>
                <a:spcPts val="0"/>
              </a:spcBef>
              <a:spcAft>
                <a:spcPts val="0"/>
              </a:spcAft>
              <a:buClr>
                <a:srgbClr val="FFFF00"/>
              </a:buClr>
              <a:buSzPts val="2000"/>
              <a:buNone/>
            </a:pPr>
            <a:r>
              <a:rPr lang="en-US" sz="3000">
                <a:solidFill>
                  <a:srgbClr val="FFFFFF"/>
                </a:solidFill>
              </a:rPr>
              <a:t>S</a:t>
            </a:r>
            <a:r>
              <a:rPr lang="en-US" sz="3000">
                <a:solidFill>
                  <a:srgbClr val="FFFFFF"/>
                </a:solidFill>
              </a:rPr>
              <a:t>cientists have concluded there is a direct link between the amount of CO2 pumped into the air and the increase in average temperature the Earth has experienced recently.</a:t>
            </a:r>
            <a:endParaRPr sz="3000">
              <a:solidFill>
                <a:srgbClr val="FFFFFF"/>
              </a:solidFill>
            </a:endParaRPr>
          </a:p>
          <a:p>
            <a:pPr indent="0" lvl="0" marL="0" rtl="0" algn="l">
              <a:lnSpc>
                <a:spcPct val="80000"/>
              </a:lnSpc>
              <a:spcBef>
                <a:spcPts val="400"/>
              </a:spcBef>
              <a:spcAft>
                <a:spcPts val="0"/>
              </a:spcAft>
              <a:buClr>
                <a:srgbClr val="FFFF00"/>
              </a:buClr>
              <a:buSzPts val="2000"/>
              <a:buNone/>
            </a:pPr>
            <a:r>
              <a:t/>
            </a:r>
            <a:endParaRPr sz="1400"/>
          </a:p>
          <a:p>
            <a:pPr indent="0" lvl="0" marL="0" rtl="0" algn="l">
              <a:lnSpc>
                <a:spcPct val="80000"/>
              </a:lnSpc>
              <a:spcBef>
                <a:spcPts val="400"/>
              </a:spcBef>
              <a:spcAft>
                <a:spcPts val="0"/>
              </a:spcAft>
              <a:buClr>
                <a:schemeClr val="lt1"/>
              </a:buClr>
              <a:buSzPts val="2000"/>
              <a:buNone/>
            </a:pPr>
            <a:r>
              <a:t/>
            </a:r>
            <a:endParaRPr sz="2000">
              <a:solidFill>
                <a:srgbClr val="FFFF00"/>
              </a:solidFill>
              <a:latin typeface="Comic Sans MS"/>
              <a:ea typeface="Comic Sans MS"/>
              <a:cs typeface="Comic Sans MS"/>
              <a:sym typeface="Comic Sans MS"/>
            </a:endParaRPr>
          </a:p>
        </p:txBody>
      </p:sp>
      <p:pic>
        <p:nvPicPr>
          <p:cNvPr id="243" name="Google Shape;243;p32"/>
          <p:cNvPicPr preferRelativeResize="0"/>
          <p:nvPr/>
        </p:nvPicPr>
        <p:blipFill rotWithShape="1">
          <a:blip r:embed="rId3">
            <a:alphaModFix/>
          </a:blip>
          <a:srcRect b="0" l="0" r="0" t="0"/>
          <a:stretch/>
        </p:blipFill>
        <p:spPr>
          <a:xfrm>
            <a:off x="4188800" y="1142975"/>
            <a:ext cx="4889125" cy="5569900"/>
          </a:xfrm>
          <a:prstGeom prst="rect">
            <a:avLst/>
          </a:prstGeom>
          <a:noFill/>
          <a:ln cap="flat" cmpd="sng" w="9525">
            <a:solidFill>
              <a:schemeClr val="lt1"/>
            </a:solidFill>
            <a:prstDash val="solid"/>
            <a:miter lim="800000"/>
            <a:headEnd len="sm" w="sm" type="none"/>
            <a:tailEnd len="sm" w="sm" type="none"/>
          </a:ln>
        </p:spPr>
      </p:pic>
      <p:pic>
        <p:nvPicPr>
          <p:cNvPr id="244" name="Google Shape;244;p32"/>
          <p:cNvPicPr preferRelativeResize="0"/>
          <p:nvPr/>
        </p:nvPicPr>
        <p:blipFill>
          <a:blip r:embed="rId4">
            <a:alphaModFix/>
          </a:blip>
          <a:stretch>
            <a:fillRect/>
          </a:stretch>
        </p:blipFill>
        <p:spPr>
          <a:xfrm>
            <a:off x="3827025" y="1321375"/>
            <a:ext cx="5316974" cy="40276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1000"/>
                                        <p:tgtEl>
                                          <p:spTgt spid="244"/>
                                        </p:tgtEl>
                                      </p:cBhvr>
                                    </p:animEffect>
                                    <p:set>
                                      <p:cBhvr>
                                        <p:cTn dur="1" fill="hold">
                                          <p:stCondLst>
                                            <p:cond delay="1000"/>
                                          </p:stCondLst>
                                        </p:cTn>
                                        <p:tgtEl>
                                          <p:spTgt spid="244"/>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3"/>
                                        </p:tgtEl>
                                        <p:attrNameLst>
                                          <p:attrName>style.visibility</p:attrName>
                                        </p:attrNameLst>
                                      </p:cBhvr>
                                      <p:to>
                                        <p:strVal val="visible"/>
                                      </p:to>
                                    </p:set>
                                    <p:animEffect filter="fade" transition="in">
                                      <p:cBhvr>
                                        <p:cTn dur="1000"/>
                                        <p:tgtEl>
                                          <p:spTgt spid="24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9" name="Shape 249"/>
        <p:cNvGrpSpPr/>
        <p:nvPr/>
      </p:nvGrpSpPr>
      <p:grpSpPr>
        <a:xfrm>
          <a:off x="0" y="0"/>
          <a:ext cx="0" cy="0"/>
          <a:chOff x="0" y="0"/>
          <a:chExt cx="0" cy="0"/>
        </a:xfrm>
      </p:grpSpPr>
      <p:pic>
        <p:nvPicPr>
          <p:cNvPr id="250" name="Google Shape;250;p33"/>
          <p:cNvPicPr preferRelativeResize="0"/>
          <p:nvPr/>
        </p:nvPicPr>
        <p:blipFill rotWithShape="1">
          <a:blip r:embed="rId3">
            <a:alphaModFix/>
          </a:blip>
          <a:srcRect b="0" l="0" r="0" t="0"/>
          <a:stretch/>
        </p:blipFill>
        <p:spPr>
          <a:xfrm>
            <a:off x="1143000" y="0"/>
            <a:ext cx="6791325" cy="6858000"/>
          </a:xfrm>
          <a:prstGeom prst="rect">
            <a:avLst/>
          </a:prstGeom>
          <a:noFill/>
          <a:ln cap="flat" cmpd="sng" w="9525">
            <a:solidFill>
              <a:schemeClr val="lt1"/>
            </a:solidFill>
            <a:prstDash val="solid"/>
            <a:miter lim="800000"/>
            <a:headEnd len="sm" w="sm" type="none"/>
            <a:tailEnd len="sm" w="sm" type="none"/>
          </a:ln>
        </p:spPr>
      </p:pic>
      <p:pic>
        <p:nvPicPr>
          <p:cNvPr id="251" name="Google Shape;251;p33"/>
          <p:cNvPicPr preferRelativeResize="0"/>
          <p:nvPr/>
        </p:nvPicPr>
        <p:blipFill rotWithShape="1">
          <a:blip r:embed="rId4">
            <a:alphaModFix/>
          </a:blip>
          <a:srcRect b="0" l="0" r="0" t="0"/>
          <a:stretch/>
        </p:blipFill>
        <p:spPr>
          <a:xfrm>
            <a:off x="2971800" y="0"/>
            <a:ext cx="3089275" cy="6858000"/>
          </a:xfrm>
          <a:prstGeom prst="rect">
            <a:avLst/>
          </a:prstGeom>
          <a:noFill/>
          <a:ln cap="flat" cmpd="sng" w="9525">
            <a:solidFill>
              <a:schemeClr val="lt1"/>
            </a:solidFill>
            <a:prstDash val="solid"/>
            <a:miter lim="800000"/>
            <a:headEnd len="sm" w="sm" type="none"/>
            <a:tailEnd len="sm" w="sm" type="none"/>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1000"/>
                                        <p:tgtEl>
                                          <p:spTgt spid="250"/>
                                        </p:tgtEl>
                                      </p:cBhvr>
                                    </p:animEffect>
                                    <p:set>
                                      <p:cBhvr>
                                        <p:cTn dur="1" fill="hold">
                                          <p:stCondLst>
                                            <p:cond delay="1000"/>
                                          </p:stCondLst>
                                        </p:cTn>
                                        <p:tgtEl>
                                          <p:spTgt spid="250"/>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1"/>
                                        </p:tgtEl>
                                        <p:attrNameLst>
                                          <p:attrName>style.visibility</p:attrName>
                                        </p:attrNameLst>
                                      </p:cBhvr>
                                      <p:to>
                                        <p:strVal val="visible"/>
                                      </p:to>
                                    </p:set>
                                    <p:animEffect filter="fade" transition="in">
                                      <p:cBhvr>
                                        <p:cTn dur="500"/>
                                        <p:tgtEl>
                                          <p:spTgt spid="25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5" name="Shape 255"/>
        <p:cNvGrpSpPr/>
        <p:nvPr/>
      </p:nvGrpSpPr>
      <p:grpSpPr>
        <a:xfrm>
          <a:off x="0" y="0"/>
          <a:ext cx="0" cy="0"/>
          <a:chOff x="0" y="0"/>
          <a:chExt cx="0" cy="0"/>
        </a:xfrm>
      </p:grpSpPr>
      <p:pic>
        <p:nvPicPr>
          <p:cNvPr id="256" name="Google Shape;256;p34"/>
          <p:cNvPicPr preferRelativeResize="0"/>
          <p:nvPr/>
        </p:nvPicPr>
        <p:blipFill rotWithShape="1">
          <a:blip r:embed="rId3">
            <a:alphaModFix/>
          </a:blip>
          <a:srcRect b="0" l="0" r="0" t="10650"/>
          <a:stretch/>
        </p:blipFill>
        <p:spPr>
          <a:xfrm>
            <a:off x="3072650" y="1212900"/>
            <a:ext cx="6071350" cy="5665475"/>
          </a:xfrm>
          <a:prstGeom prst="rect">
            <a:avLst/>
          </a:prstGeom>
          <a:noFill/>
          <a:ln>
            <a:noFill/>
          </a:ln>
        </p:spPr>
      </p:pic>
      <p:sp>
        <p:nvSpPr>
          <p:cNvPr id="257" name="Google Shape;257;p34"/>
          <p:cNvSpPr txBox="1"/>
          <p:nvPr/>
        </p:nvSpPr>
        <p:spPr>
          <a:xfrm>
            <a:off x="92475" y="0"/>
            <a:ext cx="7254300" cy="1212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US" sz="4400" u="sng">
                <a:solidFill>
                  <a:srgbClr val="FFFFFF"/>
                </a:solidFill>
                <a:latin typeface="Calibri"/>
                <a:ea typeface="Calibri"/>
                <a:cs typeface="Calibri"/>
                <a:sym typeface="Calibri"/>
              </a:rPr>
              <a:t>Evidence of </a:t>
            </a:r>
            <a:r>
              <a:rPr lang="en-US" sz="4400" u="sng">
                <a:solidFill>
                  <a:srgbClr val="FFFFFF"/>
                </a:solidFill>
                <a:latin typeface="Calibri"/>
                <a:ea typeface="Calibri"/>
                <a:cs typeface="Calibri"/>
                <a:sym typeface="Calibri"/>
              </a:rPr>
              <a:t>Climate Change</a:t>
            </a:r>
            <a:endParaRPr/>
          </a:p>
        </p:txBody>
      </p:sp>
      <p:sp>
        <p:nvSpPr>
          <p:cNvPr id="258" name="Google Shape;258;p34"/>
          <p:cNvSpPr txBox="1"/>
          <p:nvPr/>
        </p:nvSpPr>
        <p:spPr>
          <a:xfrm>
            <a:off x="277500" y="1398025"/>
            <a:ext cx="2299200" cy="4968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3000">
                <a:solidFill>
                  <a:srgbClr val="FFFFFF"/>
                </a:solidFill>
                <a:latin typeface="Calibri"/>
                <a:ea typeface="Calibri"/>
                <a:cs typeface="Calibri"/>
                <a:sym typeface="Calibri"/>
              </a:rPr>
              <a:t>We would expect all of the following to increase in a warming world, and that is what we are seeing.</a:t>
            </a:r>
            <a:endParaRPr sz="3000">
              <a:solidFill>
                <a:srgbClr val="FFFFFF"/>
              </a:solidFill>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3" name="Shape 263"/>
        <p:cNvGrpSpPr/>
        <p:nvPr/>
      </p:nvGrpSpPr>
      <p:grpSpPr>
        <a:xfrm>
          <a:off x="0" y="0"/>
          <a:ext cx="0" cy="0"/>
          <a:chOff x="0" y="0"/>
          <a:chExt cx="0" cy="0"/>
        </a:xfrm>
      </p:grpSpPr>
      <p:sp>
        <p:nvSpPr>
          <p:cNvPr id="264" name="Google Shape;264;p35"/>
          <p:cNvSpPr txBox="1"/>
          <p:nvPr>
            <p:ph type="title"/>
          </p:nvPr>
        </p:nvSpPr>
        <p:spPr>
          <a:xfrm>
            <a:off x="61275" y="0"/>
            <a:ext cx="8229600" cy="11430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lt1"/>
              </a:buClr>
              <a:buSzPts val="4000"/>
              <a:buFont typeface="Calibri"/>
              <a:buNone/>
            </a:pPr>
            <a:r>
              <a:rPr lang="en-US" sz="4000" u="sng"/>
              <a:t>Effects of Climate Change</a:t>
            </a:r>
            <a:endParaRPr/>
          </a:p>
        </p:txBody>
      </p:sp>
      <p:sp>
        <p:nvSpPr>
          <p:cNvPr id="265" name="Google Shape;265;p35"/>
          <p:cNvSpPr txBox="1"/>
          <p:nvPr>
            <p:ph idx="1" type="body"/>
          </p:nvPr>
        </p:nvSpPr>
        <p:spPr>
          <a:xfrm>
            <a:off x="654525" y="1282175"/>
            <a:ext cx="6507300" cy="4526100"/>
          </a:xfrm>
          <a:prstGeom prst="rect">
            <a:avLst/>
          </a:prstGeom>
          <a:noFill/>
          <a:ln>
            <a:noFill/>
          </a:ln>
        </p:spPr>
        <p:txBody>
          <a:bodyPr anchorCtr="0" anchor="t" bIns="45700" lIns="91425" spcFirstLastPara="1" rIns="91425" wrap="square" tIns="45700">
            <a:noAutofit/>
          </a:bodyPr>
          <a:lstStyle/>
          <a:p>
            <a:pPr indent="-457200" lvl="0" marL="457200" rtl="0" algn="l">
              <a:spcBef>
                <a:spcPts val="0"/>
              </a:spcBef>
              <a:spcAft>
                <a:spcPts val="0"/>
              </a:spcAft>
              <a:buSzPts val="3600"/>
              <a:buChar char="•"/>
            </a:pPr>
            <a:r>
              <a:rPr lang="en-US" sz="3600"/>
              <a:t>High Global Temperatures</a:t>
            </a:r>
            <a:endParaRPr/>
          </a:p>
          <a:p>
            <a:pPr indent="-342900" lvl="0" marL="342900" rtl="0" algn="l">
              <a:spcBef>
                <a:spcPts val="720"/>
              </a:spcBef>
              <a:spcAft>
                <a:spcPts val="0"/>
              </a:spcAft>
              <a:buClr>
                <a:schemeClr val="lt1"/>
              </a:buClr>
              <a:buSzPts val="3600"/>
              <a:buFont typeface="Calibri"/>
              <a:buNone/>
            </a:pPr>
            <a:r>
              <a:t/>
            </a:r>
            <a:endParaRPr sz="3600"/>
          </a:p>
        </p:txBody>
      </p:sp>
      <p:pic>
        <p:nvPicPr>
          <p:cNvPr id="266" name="Google Shape;266;p35"/>
          <p:cNvPicPr preferRelativeResize="0"/>
          <p:nvPr/>
        </p:nvPicPr>
        <p:blipFill>
          <a:blip r:embed="rId3">
            <a:alphaModFix/>
          </a:blip>
          <a:stretch>
            <a:fillRect/>
          </a:stretch>
        </p:blipFill>
        <p:spPr>
          <a:xfrm>
            <a:off x="1017450" y="2926050"/>
            <a:ext cx="6990149" cy="3931951"/>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1" name="Shape 271"/>
        <p:cNvGrpSpPr/>
        <p:nvPr/>
      </p:nvGrpSpPr>
      <p:grpSpPr>
        <a:xfrm>
          <a:off x="0" y="0"/>
          <a:ext cx="0" cy="0"/>
          <a:chOff x="0" y="0"/>
          <a:chExt cx="0" cy="0"/>
        </a:xfrm>
      </p:grpSpPr>
      <p:sp>
        <p:nvSpPr>
          <p:cNvPr id="272" name="Google Shape;272;p36"/>
          <p:cNvSpPr txBox="1"/>
          <p:nvPr>
            <p:ph type="title"/>
          </p:nvPr>
        </p:nvSpPr>
        <p:spPr>
          <a:xfrm>
            <a:off x="457200" y="152400"/>
            <a:ext cx="8229600" cy="11430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lt1"/>
              </a:buClr>
              <a:buSzPts val="4000"/>
              <a:buFont typeface="Calibri"/>
              <a:buNone/>
            </a:pPr>
            <a:r>
              <a:rPr lang="en-US" sz="4000" u="sng"/>
              <a:t>Effects of Climate Change</a:t>
            </a:r>
            <a:endParaRPr/>
          </a:p>
        </p:txBody>
      </p:sp>
      <p:sp>
        <p:nvSpPr>
          <p:cNvPr id="273" name="Google Shape;273;p36"/>
          <p:cNvSpPr txBox="1"/>
          <p:nvPr>
            <p:ph idx="1" type="body"/>
          </p:nvPr>
        </p:nvSpPr>
        <p:spPr>
          <a:xfrm>
            <a:off x="0" y="1295400"/>
            <a:ext cx="3276600" cy="4525963"/>
          </a:xfrm>
          <a:prstGeom prst="rect">
            <a:avLst/>
          </a:prstGeom>
          <a:noFill/>
          <a:ln>
            <a:noFill/>
          </a:ln>
        </p:spPr>
        <p:txBody>
          <a:bodyPr anchorCtr="0" anchor="t" bIns="45700" lIns="91425" spcFirstLastPara="1" rIns="91425" wrap="square" tIns="45700">
            <a:noAutofit/>
          </a:bodyPr>
          <a:lstStyle/>
          <a:p>
            <a:pPr indent="-342900" lvl="0" marL="342900" rtl="0" algn="l">
              <a:spcBef>
                <a:spcPts val="0"/>
              </a:spcBef>
              <a:spcAft>
                <a:spcPts val="0"/>
              </a:spcAft>
              <a:buClr>
                <a:schemeClr val="lt1"/>
              </a:buClr>
              <a:buSzPts val="3600"/>
              <a:buFont typeface="Calibri"/>
              <a:buNone/>
            </a:pPr>
            <a:r>
              <a:rPr lang="en-US" sz="3600"/>
              <a:t>High Global Temperatures</a:t>
            </a:r>
            <a:endParaRPr/>
          </a:p>
          <a:p>
            <a:pPr indent="0" lvl="0" marL="0" rtl="0" algn="l">
              <a:spcBef>
                <a:spcPts val="720"/>
              </a:spcBef>
              <a:spcAft>
                <a:spcPts val="0"/>
              </a:spcAft>
              <a:buClr>
                <a:schemeClr val="lt1"/>
              </a:buClr>
              <a:buSzPts val="3600"/>
              <a:buFont typeface="Calibri"/>
              <a:buNone/>
            </a:pPr>
            <a:r>
              <a:rPr lang="en-US" sz="3600"/>
              <a:t>cause more frequent Heat Waves.</a:t>
            </a:r>
            <a:endParaRPr/>
          </a:p>
          <a:p>
            <a:pPr indent="-342900" lvl="0" marL="342900" rtl="0" algn="l">
              <a:spcBef>
                <a:spcPts val="720"/>
              </a:spcBef>
              <a:spcAft>
                <a:spcPts val="0"/>
              </a:spcAft>
              <a:buClr>
                <a:schemeClr val="lt1"/>
              </a:buClr>
              <a:buSzPts val="3600"/>
              <a:buFont typeface="Calibri"/>
              <a:buNone/>
            </a:pPr>
            <a:r>
              <a:t/>
            </a:r>
            <a:endParaRPr sz="3600"/>
          </a:p>
        </p:txBody>
      </p:sp>
      <p:pic>
        <p:nvPicPr>
          <p:cNvPr descr="http://media.nj.com/weather-guy/photo/heat-wave-july-7-2010jpg-43fa2b5b62a20e85.jpg" id="274" name="Google Shape;274;p36"/>
          <p:cNvPicPr preferRelativeResize="0"/>
          <p:nvPr/>
        </p:nvPicPr>
        <p:blipFill rotWithShape="1">
          <a:blip r:embed="rId3">
            <a:alphaModFix/>
          </a:blip>
          <a:srcRect b="0" l="0" r="0" t="0"/>
          <a:stretch/>
        </p:blipFill>
        <p:spPr>
          <a:xfrm>
            <a:off x="3919675" y="1447800"/>
            <a:ext cx="5224325" cy="3627437"/>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9" name="Shape 279"/>
        <p:cNvGrpSpPr/>
        <p:nvPr/>
      </p:nvGrpSpPr>
      <p:grpSpPr>
        <a:xfrm>
          <a:off x="0" y="0"/>
          <a:ext cx="0" cy="0"/>
          <a:chOff x="0" y="0"/>
          <a:chExt cx="0" cy="0"/>
        </a:xfrm>
      </p:grpSpPr>
      <p:sp>
        <p:nvSpPr>
          <p:cNvPr id="280" name="Google Shape;280;p37"/>
          <p:cNvSpPr txBox="1"/>
          <p:nvPr>
            <p:ph type="title"/>
          </p:nvPr>
        </p:nvSpPr>
        <p:spPr>
          <a:xfrm>
            <a:off x="457200" y="152400"/>
            <a:ext cx="8229600" cy="11430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lt1"/>
              </a:buClr>
              <a:buSzPts val="4000"/>
              <a:buFont typeface="Calibri"/>
              <a:buNone/>
            </a:pPr>
            <a:r>
              <a:rPr lang="en-US" sz="4000" u="sng"/>
              <a:t>Effects of Climate Change</a:t>
            </a:r>
            <a:endParaRPr/>
          </a:p>
        </p:txBody>
      </p:sp>
      <p:sp>
        <p:nvSpPr>
          <p:cNvPr id="281" name="Google Shape;281;p37"/>
          <p:cNvSpPr txBox="1"/>
          <p:nvPr>
            <p:ph idx="1" type="body"/>
          </p:nvPr>
        </p:nvSpPr>
        <p:spPr>
          <a:xfrm>
            <a:off x="0" y="1295400"/>
            <a:ext cx="3276600" cy="4525963"/>
          </a:xfrm>
          <a:prstGeom prst="rect">
            <a:avLst/>
          </a:prstGeom>
          <a:noFill/>
          <a:ln>
            <a:noFill/>
          </a:ln>
        </p:spPr>
        <p:txBody>
          <a:bodyPr anchorCtr="0" anchor="t" bIns="45700" lIns="91425" spcFirstLastPara="1" rIns="91425" wrap="square" tIns="45700">
            <a:noAutofit/>
          </a:bodyPr>
          <a:lstStyle/>
          <a:p>
            <a:pPr indent="-342900" lvl="0" marL="342900" rtl="0" algn="l">
              <a:spcBef>
                <a:spcPts val="720"/>
              </a:spcBef>
              <a:spcAft>
                <a:spcPts val="0"/>
              </a:spcAft>
              <a:buClr>
                <a:schemeClr val="lt1"/>
              </a:buClr>
              <a:buSzPts val="3600"/>
              <a:buFont typeface="Calibri"/>
              <a:buNone/>
            </a:pPr>
            <a:r>
              <a:rPr lang="en-US" sz="3600"/>
              <a:t>Europe had a massive heat wave in the summer of 2018.</a:t>
            </a:r>
            <a:endParaRPr/>
          </a:p>
          <a:p>
            <a:pPr indent="-342900" lvl="0" marL="342900" rtl="0" algn="l">
              <a:spcBef>
                <a:spcPts val="720"/>
              </a:spcBef>
              <a:spcAft>
                <a:spcPts val="0"/>
              </a:spcAft>
              <a:buClr>
                <a:schemeClr val="lt1"/>
              </a:buClr>
              <a:buSzPts val="3600"/>
              <a:buFont typeface="Calibri"/>
              <a:buNone/>
            </a:pPr>
            <a:r>
              <a:t/>
            </a:r>
            <a:endParaRPr sz="3600"/>
          </a:p>
        </p:txBody>
      </p:sp>
      <p:pic>
        <p:nvPicPr>
          <p:cNvPr id="282" name="Google Shape;282;p37"/>
          <p:cNvPicPr preferRelativeResize="0"/>
          <p:nvPr/>
        </p:nvPicPr>
        <p:blipFill>
          <a:blip r:embed="rId3">
            <a:alphaModFix/>
          </a:blip>
          <a:stretch>
            <a:fillRect/>
          </a:stretch>
        </p:blipFill>
        <p:spPr>
          <a:xfrm>
            <a:off x="3372825" y="1330313"/>
            <a:ext cx="5771174" cy="445615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7" name="Shape 287"/>
        <p:cNvGrpSpPr/>
        <p:nvPr/>
      </p:nvGrpSpPr>
      <p:grpSpPr>
        <a:xfrm>
          <a:off x="0" y="0"/>
          <a:ext cx="0" cy="0"/>
          <a:chOff x="0" y="0"/>
          <a:chExt cx="0" cy="0"/>
        </a:xfrm>
      </p:grpSpPr>
      <p:sp>
        <p:nvSpPr>
          <p:cNvPr id="288" name="Google Shape;288;p38"/>
          <p:cNvSpPr txBox="1"/>
          <p:nvPr>
            <p:ph type="title"/>
          </p:nvPr>
        </p:nvSpPr>
        <p:spPr>
          <a:xfrm>
            <a:off x="457200" y="152400"/>
            <a:ext cx="8229600" cy="11430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lt1"/>
              </a:buClr>
              <a:buSzPts val="4000"/>
              <a:buFont typeface="Calibri"/>
              <a:buNone/>
            </a:pPr>
            <a:r>
              <a:rPr lang="en-US" sz="4000" u="sng"/>
              <a:t>Effects of Climate Change</a:t>
            </a:r>
            <a:endParaRPr/>
          </a:p>
        </p:txBody>
      </p:sp>
      <p:sp>
        <p:nvSpPr>
          <p:cNvPr id="289" name="Google Shape;289;p38"/>
          <p:cNvSpPr txBox="1"/>
          <p:nvPr>
            <p:ph idx="1" type="body"/>
          </p:nvPr>
        </p:nvSpPr>
        <p:spPr>
          <a:xfrm>
            <a:off x="0" y="1295400"/>
            <a:ext cx="3276600" cy="4525963"/>
          </a:xfrm>
          <a:prstGeom prst="rect">
            <a:avLst/>
          </a:prstGeom>
          <a:noFill/>
          <a:ln>
            <a:noFill/>
          </a:ln>
        </p:spPr>
        <p:txBody>
          <a:bodyPr anchorCtr="0" anchor="t" bIns="45700" lIns="91425" spcFirstLastPara="1" rIns="91425" wrap="square" tIns="45700">
            <a:noAutofit/>
          </a:bodyPr>
          <a:lstStyle/>
          <a:p>
            <a:pPr indent="-342900" lvl="0" marL="342900" rtl="0" algn="l">
              <a:spcBef>
                <a:spcPts val="0"/>
              </a:spcBef>
              <a:spcAft>
                <a:spcPts val="0"/>
              </a:spcAft>
              <a:buClr>
                <a:schemeClr val="lt1"/>
              </a:buClr>
              <a:buSzPts val="3600"/>
              <a:buFont typeface="Calibri"/>
              <a:buNone/>
            </a:pPr>
            <a:r>
              <a:rPr lang="en-US" sz="3600"/>
              <a:t>Heat Waves</a:t>
            </a:r>
            <a:endParaRPr/>
          </a:p>
          <a:p>
            <a:pPr indent="-342900" lvl="0" marL="342900" rtl="0" algn="l">
              <a:spcBef>
                <a:spcPts val="720"/>
              </a:spcBef>
              <a:spcAft>
                <a:spcPts val="0"/>
              </a:spcAft>
              <a:buClr>
                <a:schemeClr val="lt1"/>
              </a:buClr>
              <a:buSzPts val="3600"/>
              <a:buFont typeface="Calibri"/>
              <a:buNone/>
            </a:pPr>
            <a:r>
              <a:t/>
            </a:r>
            <a:endParaRPr sz="3600"/>
          </a:p>
        </p:txBody>
      </p:sp>
      <p:pic>
        <p:nvPicPr>
          <p:cNvPr descr="Image result for heat waves recent" id="290" name="Google Shape;290;p38"/>
          <p:cNvPicPr preferRelativeResize="0"/>
          <p:nvPr/>
        </p:nvPicPr>
        <p:blipFill rotWithShape="1">
          <a:blip r:embed="rId3">
            <a:alphaModFix/>
          </a:blip>
          <a:srcRect b="0" l="0" r="0" t="0"/>
          <a:stretch/>
        </p:blipFill>
        <p:spPr>
          <a:xfrm>
            <a:off x="5162796" y="1545999"/>
            <a:ext cx="3985558" cy="5312001"/>
          </a:xfrm>
          <a:prstGeom prst="rect">
            <a:avLst/>
          </a:prstGeom>
          <a:noFill/>
          <a:ln>
            <a:noFill/>
          </a:ln>
        </p:spPr>
      </p:pic>
      <p:pic>
        <p:nvPicPr>
          <p:cNvPr descr="Image result for heat waves recent" id="291" name="Google Shape;291;p38"/>
          <p:cNvPicPr preferRelativeResize="0"/>
          <p:nvPr/>
        </p:nvPicPr>
        <p:blipFill rotWithShape="1">
          <a:blip r:embed="rId4">
            <a:alphaModFix/>
          </a:blip>
          <a:srcRect b="0" l="0" r="0" t="0"/>
          <a:stretch/>
        </p:blipFill>
        <p:spPr>
          <a:xfrm>
            <a:off x="0" y="2514600"/>
            <a:ext cx="5154504" cy="437388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6" name="Shape 296"/>
        <p:cNvGrpSpPr/>
        <p:nvPr/>
      </p:nvGrpSpPr>
      <p:grpSpPr>
        <a:xfrm>
          <a:off x="0" y="0"/>
          <a:ext cx="0" cy="0"/>
          <a:chOff x="0" y="0"/>
          <a:chExt cx="0" cy="0"/>
        </a:xfrm>
      </p:grpSpPr>
      <p:sp>
        <p:nvSpPr>
          <p:cNvPr id="297" name="Google Shape;297;p39"/>
          <p:cNvSpPr txBox="1"/>
          <p:nvPr>
            <p:ph type="title"/>
          </p:nvPr>
        </p:nvSpPr>
        <p:spPr>
          <a:xfrm>
            <a:off x="457200" y="152400"/>
            <a:ext cx="8229600" cy="11430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lt1"/>
              </a:buClr>
              <a:buSzPts val="4000"/>
              <a:buFont typeface="Calibri"/>
              <a:buNone/>
            </a:pPr>
            <a:r>
              <a:rPr lang="en-US" sz="4000" u="sng"/>
              <a:t>Effects of Climate Change</a:t>
            </a:r>
            <a:endParaRPr/>
          </a:p>
        </p:txBody>
      </p:sp>
      <p:sp>
        <p:nvSpPr>
          <p:cNvPr id="298" name="Google Shape;298;p39"/>
          <p:cNvSpPr txBox="1"/>
          <p:nvPr>
            <p:ph idx="1" type="body"/>
          </p:nvPr>
        </p:nvSpPr>
        <p:spPr>
          <a:xfrm>
            <a:off x="0" y="1295400"/>
            <a:ext cx="3276600" cy="4525963"/>
          </a:xfrm>
          <a:prstGeom prst="rect">
            <a:avLst/>
          </a:prstGeom>
          <a:noFill/>
          <a:ln>
            <a:noFill/>
          </a:ln>
        </p:spPr>
        <p:txBody>
          <a:bodyPr anchorCtr="0" anchor="t" bIns="45700" lIns="91425" spcFirstLastPara="1" rIns="91425" wrap="square" tIns="45700">
            <a:noAutofit/>
          </a:bodyPr>
          <a:lstStyle/>
          <a:p>
            <a:pPr indent="-342900" lvl="0" marL="342900" rtl="0" algn="l">
              <a:spcBef>
                <a:spcPts val="0"/>
              </a:spcBef>
              <a:spcAft>
                <a:spcPts val="0"/>
              </a:spcAft>
              <a:buClr>
                <a:schemeClr val="lt1"/>
              </a:buClr>
              <a:buSzPts val="3600"/>
              <a:buFont typeface="Calibri"/>
              <a:buNone/>
            </a:pPr>
            <a:r>
              <a:rPr lang="en-US" sz="3600"/>
              <a:t>High Global Temperatures</a:t>
            </a:r>
            <a:endParaRPr/>
          </a:p>
          <a:p>
            <a:pPr indent="-342900" lvl="0" marL="342900" rtl="0" algn="l">
              <a:spcBef>
                <a:spcPts val="720"/>
              </a:spcBef>
              <a:spcAft>
                <a:spcPts val="0"/>
              </a:spcAft>
              <a:buClr>
                <a:schemeClr val="lt1"/>
              </a:buClr>
              <a:buSzPts val="3600"/>
              <a:buFont typeface="Calibri"/>
              <a:buNone/>
            </a:pPr>
            <a:r>
              <a:t/>
            </a:r>
            <a:endParaRPr sz="3600"/>
          </a:p>
          <a:p>
            <a:pPr indent="-342900" lvl="0" marL="342900" rtl="0" algn="l">
              <a:spcBef>
                <a:spcPts val="720"/>
              </a:spcBef>
              <a:spcAft>
                <a:spcPts val="0"/>
              </a:spcAft>
              <a:buClr>
                <a:schemeClr val="lt1"/>
              </a:buClr>
              <a:buSzPts val="3600"/>
              <a:buFont typeface="Calibri"/>
              <a:buNone/>
            </a:pPr>
            <a:r>
              <a:rPr lang="en-US" sz="3600"/>
              <a:t>Lead to </a:t>
            </a:r>
            <a:endParaRPr/>
          </a:p>
          <a:p>
            <a:pPr indent="-342900" lvl="0" marL="342900" rtl="0" algn="l">
              <a:spcBef>
                <a:spcPts val="720"/>
              </a:spcBef>
              <a:spcAft>
                <a:spcPts val="0"/>
              </a:spcAft>
              <a:buClr>
                <a:schemeClr val="lt1"/>
              </a:buClr>
              <a:buSzPts val="3600"/>
              <a:buFont typeface="Calibri"/>
              <a:buNone/>
            </a:pPr>
            <a:r>
              <a:rPr lang="en-US" sz="3600"/>
              <a:t>Droughts</a:t>
            </a:r>
            <a:endParaRPr/>
          </a:p>
          <a:p>
            <a:pPr indent="-342900" lvl="0" marL="342900" rtl="0" algn="l">
              <a:spcBef>
                <a:spcPts val="720"/>
              </a:spcBef>
              <a:spcAft>
                <a:spcPts val="0"/>
              </a:spcAft>
              <a:buClr>
                <a:schemeClr val="lt1"/>
              </a:buClr>
              <a:buSzPts val="3600"/>
              <a:buFont typeface="Calibri"/>
              <a:buNone/>
            </a:pPr>
            <a:r>
              <a:t/>
            </a:r>
            <a:endParaRPr sz="3600"/>
          </a:p>
        </p:txBody>
      </p:sp>
      <p:pic>
        <p:nvPicPr>
          <p:cNvPr descr="http://www.dkiservices.com/blog/wp-content/uploads/2014/08/drought.jpg" id="299" name="Google Shape;299;p39"/>
          <p:cNvPicPr preferRelativeResize="0"/>
          <p:nvPr/>
        </p:nvPicPr>
        <p:blipFill rotWithShape="1">
          <a:blip r:embed="rId3">
            <a:alphaModFix/>
          </a:blip>
          <a:srcRect b="0" l="0" r="0" t="0"/>
          <a:stretch/>
        </p:blipFill>
        <p:spPr>
          <a:xfrm>
            <a:off x="4343400" y="1676400"/>
            <a:ext cx="4113657" cy="44958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4" name="Shape 304"/>
        <p:cNvGrpSpPr/>
        <p:nvPr/>
      </p:nvGrpSpPr>
      <p:grpSpPr>
        <a:xfrm>
          <a:off x="0" y="0"/>
          <a:ext cx="0" cy="0"/>
          <a:chOff x="0" y="0"/>
          <a:chExt cx="0" cy="0"/>
        </a:xfrm>
      </p:grpSpPr>
      <p:sp>
        <p:nvSpPr>
          <p:cNvPr id="305" name="Google Shape;305;p40"/>
          <p:cNvSpPr txBox="1"/>
          <p:nvPr>
            <p:ph type="title"/>
          </p:nvPr>
        </p:nvSpPr>
        <p:spPr>
          <a:xfrm>
            <a:off x="457200" y="152400"/>
            <a:ext cx="8229600" cy="11430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lt1"/>
              </a:buClr>
              <a:buSzPts val="4000"/>
              <a:buFont typeface="Calibri"/>
              <a:buNone/>
            </a:pPr>
            <a:r>
              <a:rPr lang="en-US" sz="4000" u="sng"/>
              <a:t>Effects of Climate Change</a:t>
            </a:r>
            <a:endParaRPr/>
          </a:p>
        </p:txBody>
      </p:sp>
      <p:sp>
        <p:nvSpPr>
          <p:cNvPr id="306" name="Google Shape;306;p40"/>
          <p:cNvSpPr txBox="1"/>
          <p:nvPr>
            <p:ph idx="1" type="body"/>
          </p:nvPr>
        </p:nvSpPr>
        <p:spPr>
          <a:xfrm>
            <a:off x="0" y="1295400"/>
            <a:ext cx="2667000" cy="5410200"/>
          </a:xfrm>
          <a:prstGeom prst="rect">
            <a:avLst/>
          </a:prstGeom>
          <a:noFill/>
          <a:ln>
            <a:noFill/>
          </a:ln>
        </p:spPr>
        <p:txBody>
          <a:bodyPr anchorCtr="0" anchor="t" bIns="45700" lIns="91425" spcFirstLastPara="1" rIns="91425" wrap="square" tIns="45700">
            <a:noAutofit/>
          </a:bodyPr>
          <a:lstStyle/>
          <a:p>
            <a:pPr indent="-342900" lvl="0" marL="342900" rtl="0" algn="l">
              <a:lnSpc>
                <a:spcPct val="80000"/>
              </a:lnSpc>
              <a:spcBef>
                <a:spcPts val="0"/>
              </a:spcBef>
              <a:spcAft>
                <a:spcPts val="0"/>
              </a:spcAft>
              <a:buClr>
                <a:schemeClr val="lt1"/>
              </a:buClr>
              <a:buSzPts val="2790"/>
              <a:buFont typeface="Calibri"/>
              <a:buNone/>
            </a:pPr>
            <a:r>
              <a:rPr lang="en-US" sz="2400"/>
              <a:t>High Global Temperatures</a:t>
            </a:r>
            <a:endParaRPr sz="2400"/>
          </a:p>
          <a:p>
            <a:pPr indent="-342900" lvl="0" marL="342900" rtl="0" algn="l">
              <a:lnSpc>
                <a:spcPct val="80000"/>
              </a:lnSpc>
              <a:spcBef>
                <a:spcPts val="558"/>
              </a:spcBef>
              <a:spcAft>
                <a:spcPts val="0"/>
              </a:spcAft>
              <a:buClr>
                <a:schemeClr val="lt1"/>
              </a:buClr>
              <a:buSzPts val="2790"/>
              <a:buFont typeface="Calibri"/>
              <a:buNone/>
            </a:pPr>
            <a:r>
              <a:t/>
            </a:r>
            <a:endParaRPr sz="2400"/>
          </a:p>
          <a:p>
            <a:pPr indent="-342900" lvl="0" marL="342900" rtl="0" algn="l">
              <a:lnSpc>
                <a:spcPct val="80000"/>
              </a:lnSpc>
              <a:spcBef>
                <a:spcPts val="558"/>
              </a:spcBef>
              <a:spcAft>
                <a:spcPts val="0"/>
              </a:spcAft>
              <a:buClr>
                <a:schemeClr val="lt1"/>
              </a:buClr>
              <a:buSzPts val="2790"/>
              <a:buFont typeface="Calibri"/>
              <a:buNone/>
            </a:pPr>
            <a:r>
              <a:rPr lang="en-US" sz="2400"/>
              <a:t>Lead to </a:t>
            </a:r>
            <a:endParaRPr sz="2400"/>
          </a:p>
          <a:p>
            <a:pPr indent="-342900" lvl="0" marL="342900" rtl="0" algn="l">
              <a:lnSpc>
                <a:spcPct val="80000"/>
              </a:lnSpc>
              <a:spcBef>
                <a:spcPts val="558"/>
              </a:spcBef>
              <a:spcAft>
                <a:spcPts val="0"/>
              </a:spcAft>
              <a:buClr>
                <a:schemeClr val="lt1"/>
              </a:buClr>
              <a:buSzPts val="2790"/>
              <a:buFont typeface="Calibri"/>
              <a:buNone/>
            </a:pPr>
            <a:r>
              <a:rPr lang="en-US" sz="2400"/>
              <a:t>Droughts</a:t>
            </a:r>
            <a:endParaRPr sz="2400"/>
          </a:p>
          <a:p>
            <a:pPr indent="-342900" lvl="0" marL="342900" rtl="0" algn="l">
              <a:lnSpc>
                <a:spcPct val="80000"/>
              </a:lnSpc>
              <a:spcBef>
                <a:spcPts val="558"/>
              </a:spcBef>
              <a:spcAft>
                <a:spcPts val="0"/>
              </a:spcAft>
              <a:buClr>
                <a:schemeClr val="lt1"/>
              </a:buClr>
              <a:buSzPts val="2790"/>
              <a:buFont typeface="Calibri"/>
              <a:buNone/>
            </a:pPr>
            <a:r>
              <a:t/>
            </a:r>
            <a:endParaRPr sz="2400"/>
          </a:p>
          <a:p>
            <a:pPr indent="-342900" lvl="0" marL="342900" rtl="0" algn="l">
              <a:lnSpc>
                <a:spcPct val="80000"/>
              </a:lnSpc>
              <a:spcBef>
                <a:spcPts val="558"/>
              </a:spcBef>
              <a:spcAft>
                <a:spcPts val="0"/>
              </a:spcAft>
              <a:buClr>
                <a:schemeClr val="lt1"/>
              </a:buClr>
              <a:buSzPts val="2790"/>
              <a:buFont typeface="Calibri"/>
              <a:buNone/>
            </a:pPr>
            <a:r>
              <a:rPr lang="en-US" sz="2400"/>
              <a:t>California had the worst drought in recorded history a few years ago. This year and last year were better.</a:t>
            </a:r>
            <a:endParaRPr sz="2400"/>
          </a:p>
          <a:p>
            <a:pPr indent="-342900" lvl="0" marL="342900" rtl="0" algn="l">
              <a:lnSpc>
                <a:spcPct val="80000"/>
              </a:lnSpc>
              <a:spcBef>
                <a:spcPts val="558"/>
              </a:spcBef>
              <a:spcAft>
                <a:spcPts val="0"/>
              </a:spcAft>
              <a:buClr>
                <a:schemeClr val="lt1"/>
              </a:buClr>
              <a:buSzPts val="2790"/>
              <a:buFont typeface="Calibri"/>
              <a:buNone/>
            </a:pPr>
            <a:r>
              <a:t/>
            </a:r>
            <a:endParaRPr sz="2790"/>
          </a:p>
        </p:txBody>
      </p:sp>
      <p:pic>
        <p:nvPicPr>
          <p:cNvPr id="307" name="Google Shape;307;p40"/>
          <p:cNvPicPr preferRelativeResize="0"/>
          <p:nvPr/>
        </p:nvPicPr>
        <p:blipFill>
          <a:blip r:embed="rId3">
            <a:alphaModFix/>
          </a:blip>
          <a:stretch>
            <a:fillRect/>
          </a:stretch>
        </p:blipFill>
        <p:spPr>
          <a:xfrm>
            <a:off x="2971800" y="4306825"/>
            <a:ext cx="6172200" cy="2551176"/>
          </a:xfrm>
          <a:prstGeom prst="rect">
            <a:avLst/>
          </a:prstGeom>
          <a:noFill/>
          <a:ln>
            <a:noFill/>
          </a:ln>
        </p:spPr>
      </p:pic>
      <p:pic>
        <p:nvPicPr>
          <p:cNvPr id="308" name="Google Shape;308;p40"/>
          <p:cNvPicPr preferRelativeResize="0"/>
          <p:nvPr/>
        </p:nvPicPr>
        <p:blipFill>
          <a:blip r:embed="rId4">
            <a:alphaModFix/>
          </a:blip>
          <a:stretch>
            <a:fillRect/>
          </a:stretch>
        </p:blipFill>
        <p:spPr>
          <a:xfrm>
            <a:off x="5563050" y="2292525"/>
            <a:ext cx="3580950" cy="2014301"/>
          </a:xfrm>
          <a:prstGeom prst="rect">
            <a:avLst/>
          </a:prstGeom>
          <a:noFill/>
          <a:ln>
            <a:noFill/>
          </a:ln>
        </p:spPr>
      </p:pic>
      <p:pic>
        <p:nvPicPr>
          <p:cNvPr id="309" name="Google Shape;309;p40"/>
          <p:cNvPicPr preferRelativeResize="0"/>
          <p:nvPr/>
        </p:nvPicPr>
        <p:blipFill>
          <a:blip r:embed="rId5">
            <a:alphaModFix/>
          </a:blip>
          <a:stretch>
            <a:fillRect/>
          </a:stretch>
        </p:blipFill>
        <p:spPr>
          <a:xfrm>
            <a:off x="2896050" y="2269751"/>
            <a:ext cx="2667001" cy="205984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4" name="Shape 314"/>
        <p:cNvGrpSpPr/>
        <p:nvPr/>
      </p:nvGrpSpPr>
      <p:grpSpPr>
        <a:xfrm>
          <a:off x="0" y="0"/>
          <a:ext cx="0" cy="0"/>
          <a:chOff x="0" y="0"/>
          <a:chExt cx="0" cy="0"/>
        </a:xfrm>
      </p:grpSpPr>
      <p:sp>
        <p:nvSpPr>
          <p:cNvPr id="315" name="Google Shape;315;p41"/>
          <p:cNvSpPr txBox="1"/>
          <p:nvPr>
            <p:ph type="title"/>
          </p:nvPr>
        </p:nvSpPr>
        <p:spPr>
          <a:xfrm>
            <a:off x="457200" y="152400"/>
            <a:ext cx="8229600" cy="11430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lt1"/>
              </a:buClr>
              <a:buSzPts val="4000"/>
              <a:buFont typeface="Calibri"/>
              <a:buNone/>
            </a:pPr>
            <a:r>
              <a:rPr lang="en-US" sz="4000" u="sng"/>
              <a:t>Effects of Climate Change</a:t>
            </a:r>
            <a:endParaRPr/>
          </a:p>
        </p:txBody>
      </p:sp>
      <p:sp>
        <p:nvSpPr>
          <p:cNvPr id="316" name="Google Shape;316;p41"/>
          <p:cNvSpPr txBox="1"/>
          <p:nvPr>
            <p:ph idx="1" type="body"/>
          </p:nvPr>
        </p:nvSpPr>
        <p:spPr>
          <a:xfrm>
            <a:off x="0" y="1295400"/>
            <a:ext cx="3276600" cy="5410200"/>
          </a:xfrm>
          <a:prstGeom prst="rect">
            <a:avLst/>
          </a:prstGeom>
          <a:noFill/>
          <a:ln>
            <a:noFill/>
          </a:ln>
        </p:spPr>
        <p:txBody>
          <a:bodyPr anchorCtr="0" anchor="t" bIns="45700" lIns="91425" spcFirstLastPara="1" rIns="91425" wrap="square" tIns="45700">
            <a:noAutofit/>
          </a:bodyPr>
          <a:lstStyle/>
          <a:p>
            <a:pPr indent="-342900" lvl="0" marL="342900" rtl="0" algn="l">
              <a:spcBef>
                <a:spcPts val="0"/>
              </a:spcBef>
              <a:spcAft>
                <a:spcPts val="0"/>
              </a:spcAft>
              <a:buClr>
                <a:schemeClr val="lt1"/>
              </a:buClr>
              <a:buSzPts val="3600"/>
              <a:buFont typeface="Calibri"/>
              <a:buNone/>
            </a:pPr>
            <a:r>
              <a:rPr lang="en-US" sz="3600"/>
              <a:t>High Global Temperatures</a:t>
            </a:r>
            <a:endParaRPr/>
          </a:p>
          <a:p>
            <a:pPr indent="-342900" lvl="0" marL="342900" rtl="0" algn="l">
              <a:spcBef>
                <a:spcPts val="720"/>
              </a:spcBef>
              <a:spcAft>
                <a:spcPts val="0"/>
              </a:spcAft>
              <a:buClr>
                <a:schemeClr val="lt1"/>
              </a:buClr>
              <a:buSzPts val="3600"/>
              <a:buFont typeface="Calibri"/>
              <a:buNone/>
            </a:pPr>
            <a:r>
              <a:t/>
            </a:r>
            <a:endParaRPr sz="3600"/>
          </a:p>
          <a:p>
            <a:pPr indent="-342900" lvl="0" marL="342900" rtl="0" algn="l">
              <a:spcBef>
                <a:spcPts val="720"/>
              </a:spcBef>
              <a:spcAft>
                <a:spcPts val="0"/>
              </a:spcAft>
              <a:buClr>
                <a:schemeClr val="lt1"/>
              </a:buClr>
              <a:buSzPts val="3600"/>
              <a:buFont typeface="Calibri"/>
              <a:buNone/>
            </a:pPr>
            <a:r>
              <a:rPr lang="en-US" sz="3600"/>
              <a:t>Lead to </a:t>
            </a:r>
            <a:endParaRPr/>
          </a:p>
          <a:p>
            <a:pPr indent="-342900" lvl="0" marL="342900" rtl="0" algn="l">
              <a:spcBef>
                <a:spcPts val="720"/>
              </a:spcBef>
              <a:spcAft>
                <a:spcPts val="0"/>
              </a:spcAft>
              <a:buClr>
                <a:schemeClr val="lt1"/>
              </a:buClr>
              <a:buSzPts val="3600"/>
              <a:buFont typeface="Calibri"/>
              <a:buNone/>
            </a:pPr>
            <a:r>
              <a:rPr lang="en-US" sz="3600"/>
              <a:t>Droughts</a:t>
            </a:r>
            <a:endParaRPr/>
          </a:p>
          <a:p>
            <a:pPr indent="-342900" lvl="0" marL="342900" rtl="0" algn="l">
              <a:spcBef>
                <a:spcPts val="720"/>
              </a:spcBef>
              <a:spcAft>
                <a:spcPts val="0"/>
              </a:spcAft>
              <a:buClr>
                <a:schemeClr val="lt1"/>
              </a:buClr>
              <a:buSzPts val="3600"/>
              <a:buFont typeface="Calibri"/>
              <a:buNone/>
            </a:pPr>
            <a:r>
              <a:t/>
            </a:r>
            <a:endParaRPr sz="3600"/>
          </a:p>
          <a:p>
            <a:pPr indent="-342900" lvl="0" marL="342900" rtl="0" algn="l">
              <a:spcBef>
                <a:spcPts val="720"/>
              </a:spcBef>
              <a:spcAft>
                <a:spcPts val="0"/>
              </a:spcAft>
              <a:buClr>
                <a:schemeClr val="lt1"/>
              </a:buClr>
              <a:buSzPts val="3600"/>
              <a:buFont typeface="Calibri"/>
              <a:buNone/>
            </a:pPr>
            <a:r>
              <a:rPr lang="en-US" sz="3600"/>
              <a:t>Which lead to wildfires</a:t>
            </a:r>
            <a:endParaRPr/>
          </a:p>
          <a:p>
            <a:pPr indent="-342900" lvl="0" marL="342900" rtl="0" algn="l">
              <a:spcBef>
                <a:spcPts val="720"/>
              </a:spcBef>
              <a:spcAft>
                <a:spcPts val="0"/>
              </a:spcAft>
              <a:buClr>
                <a:schemeClr val="lt1"/>
              </a:buClr>
              <a:buSzPts val="3600"/>
              <a:buFont typeface="Calibri"/>
              <a:buNone/>
            </a:pPr>
            <a:r>
              <a:t/>
            </a:r>
            <a:endParaRPr sz="3600"/>
          </a:p>
          <a:p>
            <a:pPr indent="-342900" lvl="0" marL="342900" rtl="0" algn="l">
              <a:spcBef>
                <a:spcPts val="720"/>
              </a:spcBef>
              <a:spcAft>
                <a:spcPts val="0"/>
              </a:spcAft>
              <a:buClr>
                <a:schemeClr val="lt1"/>
              </a:buClr>
              <a:buSzPts val="3600"/>
              <a:buFont typeface="Calibri"/>
              <a:buNone/>
            </a:pPr>
            <a:r>
              <a:t/>
            </a:r>
            <a:endParaRPr sz="3600"/>
          </a:p>
        </p:txBody>
      </p:sp>
      <p:pic>
        <p:nvPicPr>
          <p:cNvPr descr="Forecast for wildfire smoke " id="317" name="Google Shape;317;p41"/>
          <p:cNvPicPr preferRelativeResize="0"/>
          <p:nvPr/>
        </p:nvPicPr>
        <p:blipFill rotWithShape="1">
          <a:blip r:embed="rId3">
            <a:alphaModFix/>
          </a:blip>
          <a:srcRect b="0" l="0" r="0" t="0"/>
          <a:stretch/>
        </p:blipFill>
        <p:spPr>
          <a:xfrm>
            <a:off x="3962400" y="1368482"/>
            <a:ext cx="5181600" cy="4516945"/>
          </a:xfrm>
          <a:prstGeom prst="rect">
            <a:avLst/>
          </a:prstGeom>
          <a:noFill/>
          <a:ln>
            <a:noFill/>
          </a:ln>
        </p:spPr>
      </p:pic>
      <p:pic>
        <p:nvPicPr>
          <p:cNvPr descr="Image result for wildfires california 2017 satellite" id="318" name="Google Shape;318;p41"/>
          <p:cNvPicPr preferRelativeResize="0"/>
          <p:nvPr/>
        </p:nvPicPr>
        <p:blipFill rotWithShape="1">
          <a:blip r:embed="rId4">
            <a:alphaModFix/>
          </a:blip>
          <a:srcRect b="0" l="0" r="0" t="0"/>
          <a:stretch/>
        </p:blipFill>
        <p:spPr>
          <a:xfrm>
            <a:off x="3749040" y="1295400"/>
            <a:ext cx="5334000" cy="52197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xit" presetID="23" presetSubtype="32">
                                  <p:stCondLst>
                                    <p:cond delay="0"/>
                                  </p:stCondLst>
                                  <p:childTnLst>
                                    <p:anim calcmode="lin" valueType="num">
                                      <p:cBhvr additive="base">
                                        <p:cTn dur="500"/>
                                        <p:tgtEl>
                                          <p:spTgt spid="317"/>
                                        </p:tgtEl>
                                        <p:attrNameLst>
                                          <p:attrName>ppt_w</p:attrName>
                                        </p:attrNameLst>
                                      </p:cBhvr>
                                      <p:tavLst>
                                        <p:tav fmla="" tm="0">
                                          <p:val>
                                            <p:strVal val="#ppt_w"/>
                                          </p:val>
                                        </p:tav>
                                        <p:tav fmla="" tm="100000">
                                          <p:val>
                                            <p:strVal val="0"/>
                                          </p:val>
                                        </p:tav>
                                      </p:tavLst>
                                    </p:anim>
                                    <p:anim calcmode="lin" valueType="num">
                                      <p:cBhvr additive="base">
                                        <p:cTn dur="500"/>
                                        <p:tgtEl>
                                          <p:spTgt spid="317"/>
                                        </p:tgtEl>
                                        <p:attrNameLst>
                                          <p:attrName>ppt_h</p:attrName>
                                        </p:attrNameLst>
                                      </p:cBhvr>
                                      <p:tavLst>
                                        <p:tav fmla="" tm="0">
                                          <p:val>
                                            <p:strVal val="#ppt_h"/>
                                          </p:val>
                                        </p:tav>
                                        <p:tav fmla="" tm="100000">
                                          <p:val>
                                            <p:strVal val="0"/>
                                          </p:val>
                                        </p:tav>
                                      </p:tavLst>
                                    </p:anim>
                                    <p:set>
                                      <p:cBhvr>
                                        <p:cTn dur="1" fill="hold">
                                          <p:stCondLst>
                                            <p:cond delay="500"/>
                                          </p:stCondLst>
                                        </p:cTn>
                                        <p:tgtEl>
                                          <p:spTgt spid="317"/>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18"/>
                                        </p:tgtEl>
                                        <p:attrNameLst>
                                          <p:attrName>style.visibility</p:attrName>
                                        </p:attrNameLst>
                                      </p:cBhvr>
                                      <p:to>
                                        <p:strVal val="visible"/>
                                      </p:to>
                                    </p:set>
                                    <p:animEffect filter="fade" transition="in">
                                      <p:cBhvr>
                                        <p:cTn dur="1000"/>
                                        <p:tgtEl>
                                          <p:spTgt spid="31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9" name="Shape 99"/>
        <p:cNvGrpSpPr/>
        <p:nvPr/>
      </p:nvGrpSpPr>
      <p:grpSpPr>
        <a:xfrm>
          <a:off x="0" y="0"/>
          <a:ext cx="0" cy="0"/>
          <a:chOff x="0" y="0"/>
          <a:chExt cx="0" cy="0"/>
        </a:xfrm>
      </p:grpSpPr>
      <p:sp>
        <p:nvSpPr>
          <p:cNvPr id="100" name="Google Shape;100;p15"/>
          <p:cNvSpPr txBox="1"/>
          <p:nvPr>
            <p:ph type="title"/>
          </p:nvPr>
        </p:nvSpPr>
        <p:spPr>
          <a:xfrm>
            <a:off x="-1981200" y="76200"/>
            <a:ext cx="8229600" cy="11430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lt1"/>
              </a:buClr>
              <a:buSzPts val="4000"/>
              <a:buFont typeface="Calibri"/>
              <a:buNone/>
            </a:pPr>
            <a:r>
              <a:rPr lang="en-US" sz="4000" u="sng"/>
              <a:t>Greenhouse Effect</a:t>
            </a:r>
            <a:endParaRPr/>
          </a:p>
        </p:txBody>
      </p:sp>
      <p:sp>
        <p:nvSpPr>
          <p:cNvPr id="101" name="Google Shape;101;p15"/>
          <p:cNvSpPr txBox="1"/>
          <p:nvPr/>
        </p:nvSpPr>
        <p:spPr>
          <a:xfrm>
            <a:off x="0" y="1981200"/>
            <a:ext cx="4114800" cy="341632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n-US" sz="3600" u="none" cap="none" strike="noStrike">
                <a:solidFill>
                  <a:schemeClr val="lt1"/>
                </a:solidFill>
                <a:latin typeface="Calibri"/>
                <a:ea typeface="Calibri"/>
                <a:cs typeface="Calibri"/>
                <a:sym typeface="Calibri"/>
              </a:rPr>
              <a:t>Light energy from the sun (solar radiation) is either reflected or absorbed by the Earth.</a:t>
            </a:r>
            <a:endParaRPr b="0" i="0" sz="3600" u="none" cap="none" strike="noStrike">
              <a:solidFill>
                <a:schemeClr val="lt1"/>
              </a:solidFill>
              <a:latin typeface="Calibri"/>
              <a:ea typeface="Calibri"/>
              <a:cs typeface="Calibri"/>
              <a:sym typeface="Calibri"/>
            </a:endParaRPr>
          </a:p>
        </p:txBody>
      </p:sp>
      <p:pic>
        <p:nvPicPr>
          <p:cNvPr descr="Image result for Earth absorbs reflects light from sun" id="102" name="Google Shape;102;p15"/>
          <p:cNvPicPr preferRelativeResize="0"/>
          <p:nvPr/>
        </p:nvPicPr>
        <p:blipFill rotWithShape="1">
          <a:blip r:embed="rId3">
            <a:alphaModFix/>
          </a:blip>
          <a:srcRect b="0" l="0" r="0" t="0"/>
          <a:stretch/>
        </p:blipFill>
        <p:spPr>
          <a:xfrm>
            <a:off x="4038599" y="963930"/>
            <a:ext cx="5193013" cy="589407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3" name="Shape 323"/>
        <p:cNvGrpSpPr/>
        <p:nvPr/>
      </p:nvGrpSpPr>
      <p:grpSpPr>
        <a:xfrm>
          <a:off x="0" y="0"/>
          <a:ext cx="0" cy="0"/>
          <a:chOff x="0" y="0"/>
          <a:chExt cx="0" cy="0"/>
        </a:xfrm>
      </p:grpSpPr>
      <p:sp>
        <p:nvSpPr>
          <p:cNvPr id="324" name="Google Shape;324;p42"/>
          <p:cNvSpPr txBox="1"/>
          <p:nvPr>
            <p:ph type="title"/>
          </p:nvPr>
        </p:nvSpPr>
        <p:spPr>
          <a:xfrm>
            <a:off x="457200" y="152400"/>
            <a:ext cx="8229600" cy="11430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lt1"/>
              </a:buClr>
              <a:buSzPts val="4000"/>
              <a:buFont typeface="Calibri"/>
              <a:buNone/>
            </a:pPr>
            <a:r>
              <a:rPr lang="en-US" sz="4000" u="sng"/>
              <a:t>Effects of Climate Change</a:t>
            </a:r>
            <a:endParaRPr/>
          </a:p>
        </p:txBody>
      </p:sp>
      <p:sp>
        <p:nvSpPr>
          <p:cNvPr id="325" name="Google Shape;325;p42"/>
          <p:cNvSpPr txBox="1"/>
          <p:nvPr>
            <p:ph idx="1" type="body"/>
          </p:nvPr>
        </p:nvSpPr>
        <p:spPr>
          <a:xfrm>
            <a:off x="0" y="1295400"/>
            <a:ext cx="3276600" cy="5410200"/>
          </a:xfrm>
          <a:prstGeom prst="rect">
            <a:avLst/>
          </a:prstGeom>
          <a:noFill/>
          <a:ln>
            <a:noFill/>
          </a:ln>
        </p:spPr>
        <p:txBody>
          <a:bodyPr anchorCtr="0" anchor="t" bIns="45700" lIns="91425" spcFirstLastPara="1" rIns="91425" wrap="square" tIns="45700">
            <a:noAutofit/>
          </a:bodyPr>
          <a:lstStyle/>
          <a:p>
            <a:pPr indent="-342900" lvl="0" marL="342900" rtl="0" algn="l">
              <a:spcBef>
                <a:spcPts val="0"/>
              </a:spcBef>
              <a:spcAft>
                <a:spcPts val="0"/>
              </a:spcAft>
              <a:buClr>
                <a:schemeClr val="lt1"/>
              </a:buClr>
              <a:buSzPts val="3600"/>
              <a:buFont typeface="Calibri"/>
              <a:buNone/>
            </a:pPr>
            <a:r>
              <a:rPr lang="en-US" sz="3600"/>
              <a:t>High Global Temperatures</a:t>
            </a:r>
            <a:endParaRPr/>
          </a:p>
          <a:p>
            <a:pPr indent="-342900" lvl="0" marL="342900" rtl="0" algn="l">
              <a:spcBef>
                <a:spcPts val="720"/>
              </a:spcBef>
              <a:spcAft>
                <a:spcPts val="0"/>
              </a:spcAft>
              <a:buClr>
                <a:schemeClr val="lt1"/>
              </a:buClr>
              <a:buSzPts val="3600"/>
              <a:buFont typeface="Calibri"/>
              <a:buNone/>
            </a:pPr>
            <a:r>
              <a:t/>
            </a:r>
            <a:endParaRPr sz="3600"/>
          </a:p>
          <a:p>
            <a:pPr indent="-342900" lvl="0" marL="342900" rtl="0" algn="l">
              <a:spcBef>
                <a:spcPts val="720"/>
              </a:spcBef>
              <a:spcAft>
                <a:spcPts val="0"/>
              </a:spcAft>
              <a:buClr>
                <a:schemeClr val="lt1"/>
              </a:buClr>
              <a:buSzPts val="3600"/>
              <a:buFont typeface="Calibri"/>
              <a:buNone/>
            </a:pPr>
            <a:r>
              <a:rPr lang="en-US" sz="3600"/>
              <a:t>Also lead to more glacial ice melting.</a:t>
            </a:r>
            <a:endParaRPr/>
          </a:p>
          <a:p>
            <a:pPr indent="-342900" lvl="0" marL="342900" rtl="0" algn="l">
              <a:spcBef>
                <a:spcPts val="720"/>
              </a:spcBef>
              <a:spcAft>
                <a:spcPts val="0"/>
              </a:spcAft>
              <a:buClr>
                <a:schemeClr val="lt1"/>
              </a:buClr>
              <a:buSzPts val="3600"/>
              <a:buFont typeface="Calibri"/>
              <a:buNone/>
            </a:pPr>
            <a:r>
              <a:t/>
            </a:r>
            <a:endParaRPr sz="3600"/>
          </a:p>
          <a:p>
            <a:pPr indent="-342900" lvl="0" marL="342900" rtl="0" algn="l">
              <a:spcBef>
                <a:spcPts val="720"/>
              </a:spcBef>
              <a:spcAft>
                <a:spcPts val="0"/>
              </a:spcAft>
              <a:buClr>
                <a:schemeClr val="lt1"/>
              </a:buClr>
              <a:buSzPts val="3600"/>
              <a:buFont typeface="Calibri"/>
              <a:buNone/>
            </a:pPr>
            <a:r>
              <a:t/>
            </a:r>
            <a:endParaRPr sz="3600"/>
          </a:p>
        </p:txBody>
      </p:sp>
      <p:pic>
        <p:nvPicPr>
          <p:cNvPr descr="http://images.fineartamerica.com/images-medium-large/polar-bear-and-cub-on-a-floating-chunk-ira-meyer.jpg" id="326" name="Google Shape;326;p42"/>
          <p:cNvPicPr preferRelativeResize="0"/>
          <p:nvPr/>
        </p:nvPicPr>
        <p:blipFill rotWithShape="1">
          <a:blip r:embed="rId3">
            <a:alphaModFix/>
          </a:blip>
          <a:srcRect b="0" l="0" r="0" t="0"/>
          <a:stretch/>
        </p:blipFill>
        <p:spPr>
          <a:xfrm>
            <a:off x="4000500" y="1981200"/>
            <a:ext cx="5143500" cy="342900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1" name="Shape 331"/>
        <p:cNvGrpSpPr/>
        <p:nvPr/>
      </p:nvGrpSpPr>
      <p:grpSpPr>
        <a:xfrm>
          <a:off x="0" y="0"/>
          <a:ext cx="0" cy="0"/>
          <a:chOff x="0" y="0"/>
          <a:chExt cx="0" cy="0"/>
        </a:xfrm>
      </p:grpSpPr>
      <p:sp>
        <p:nvSpPr>
          <p:cNvPr id="332" name="Google Shape;332;p43"/>
          <p:cNvSpPr txBox="1"/>
          <p:nvPr>
            <p:ph type="title"/>
          </p:nvPr>
        </p:nvSpPr>
        <p:spPr>
          <a:xfrm>
            <a:off x="457200" y="152400"/>
            <a:ext cx="8229600" cy="11430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lt1"/>
              </a:buClr>
              <a:buSzPts val="4000"/>
              <a:buFont typeface="Calibri"/>
              <a:buNone/>
            </a:pPr>
            <a:r>
              <a:rPr lang="en-US" sz="4000" u="sng"/>
              <a:t>Effects of Climate Change</a:t>
            </a:r>
            <a:endParaRPr/>
          </a:p>
        </p:txBody>
      </p:sp>
      <p:sp>
        <p:nvSpPr>
          <p:cNvPr id="333" name="Google Shape;333;p43"/>
          <p:cNvSpPr txBox="1"/>
          <p:nvPr>
            <p:ph idx="1" type="body"/>
          </p:nvPr>
        </p:nvSpPr>
        <p:spPr>
          <a:xfrm>
            <a:off x="0" y="1295400"/>
            <a:ext cx="3276600" cy="5410200"/>
          </a:xfrm>
          <a:prstGeom prst="rect">
            <a:avLst/>
          </a:prstGeom>
          <a:noFill/>
          <a:ln>
            <a:noFill/>
          </a:ln>
        </p:spPr>
        <p:txBody>
          <a:bodyPr anchorCtr="0" anchor="t" bIns="45700" lIns="91425" spcFirstLastPara="1" rIns="91425" wrap="square" tIns="45700">
            <a:noAutofit/>
          </a:bodyPr>
          <a:lstStyle/>
          <a:p>
            <a:pPr indent="-342900" lvl="0" marL="342900" rtl="0" algn="l">
              <a:spcBef>
                <a:spcPts val="0"/>
              </a:spcBef>
              <a:spcAft>
                <a:spcPts val="0"/>
              </a:spcAft>
              <a:buClr>
                <a:schemeClr val="lt1"/>
              </a:buClr>
              <a:buSzPts val="2400"/>
              <a:buFont typeface="Calibri"/>
              <a:buNone/>
            </a:pPr>
            <a:r>
              <a:rPr lang="en-US" sz="2400"/>
              <a:t>High Global Temperatures</a:t>
            </a:r>
            <a:endParaRPr/>
          </a:p>
          <a:p>
            <a:pPr indent="-342900" lvl="0" marL="342900" rtl="0" algn="l">
              <a:spcBef>
                <a:spcPts val="480"/>
              </a:spcBef>
              <a:spcAft>
                <a:spcPts val="0"/>
              </a:spcAft>
              <a:buClr>
                <a:schemeClr val="lt1"/>
              </a:buClr>
              <a:buSzPts val="2400"/>
              <a:buFont typeface="Calibri"/>
              <a:buNone/>
            </a:pPr>
            <a:r>
              <a:t/>
            </a:r>
            <a:endParaRPr sz="2400"/>
          </a:p>
          <a:p>
            <a:pPr indent="-342900" lvl="0" marL="342900" rtl="0" algn="l">
              <a:spcBef>
                <a:spcPts val="480"/>
              </a:spcBef>
              <a:spcAft>
                <a:spcPts val="0"/>
              </a:spcAft>
              <a:buClr>
                <a:schemeClr val="lt1"/>
              </a:buClr>
              <a:buSzPts val="2400"/>
              <a:buFont typeface="Calibri"/>
              <a:buNone/>
            </a:pPr>
            <a:r>
              <a:rPr lang="en-US" sz="2400"/>
              <a:t>Lead to more glacial ice melting.</a:t>
            </a:r>
            <a:endParaRPr/>
          </a:p>
          <a:p>
            <a:pPr indent="-342900" lvl="0" marL="342900" rtl="0" algn="l">
              <a:spcBef>
                <a:spcPts val="720"/>
              </a:spcBef>
              <a:spcAft>
                <a:spcPts val="0"/>
              </a:spcAft>
              <a:buClr>
                <a:schemeClr val="lt1"/>
              </a:buClr>
              <a:buSzPts val="3600"/>
              <a:buFont typeface="Calibri"/>
              <a:buNone/>
            </a:pPr>
            <a:r>
              <a:t/>
            </a:r>
            <a:endParaRPr sz="3600"/>
          </a:p>
          <a:p>
            <a:pPr indent="-342900" lvl="0" marL="342900" rtl="0" algn="l">
              <a:spcBef>
                <a:spcPts val="640"/>
              </a:spcBef>
              <a:spcAft>
                <a:spcPts val="0"/>
              </a:spcAft>
              <a:buClr>
                <a:schemeClr val="lt1"/>
              </a:buClr>
              <a:buSzPts val="3200"/>
              <a:buFont typeface="Calibri"/>
              <a:buNone/>
            </a:pPr>
            <a:r>
              <a:rPr lang="en-US"/>
              <a:t>This is especially troubling in Greenland</a:t>
            </a:r>
            <a:endParaRPr/>
          </a:p>
          <a:p>
            <a:pPr indent="-342900" lvl="0" marL="342900" rtl="0" algn="l">
              <a:spcBef>
                <a:spcPts val="720"/>
              </a:spcBef>
              <a:spcAft>
                <a:spcPts val="0"/>
              </a:spcAft>
              <a:buClr>
                <a:schemeClr val="lt1"/>
              </a:buClr>
              <a:buSzPts val="3600"/>
              <a:buFont typeface="Calibri"/>
              <a:buNone/>
            </a:pPr>
            <a:r>
              <a:t/>
            </a:r>
            <a:endParaRPr sz="3600"/>
          </a:p>
        </p:txBody>
      </p:sp>
      <p:pic>
        <p:nvPicPr>
          <p:cNvPr id="334" name="Google Shape;334;p43"/>
          <p:cNvPicPr preferRelativeResize="0"/>
          <p:nvPr/>
        </p:nvPicPr>
        <p:blipFill>
          <a:blip r:embed="rId3">
            <a:alphaModFix/>
          </a:blip>
          <a:stretch>
            <a:fillRect/>
          </a:stretch>
        </p:blipFill>
        <p:spPr>
          <a:xfrm>
            <a:off x="5060925" y="1113400"/>
            <a:ext cx="3784451" cy="5592199"/>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9" name="Shape 339"/>
        <p:cNvGrpSpPr/>
        <p:nvPr/>
      </p:nvGrpSpPr>
      <p:grpSpPr>
        <a:xfrm>
          <a:off x="0" y="0"/>
          <a:ext cx="0" cy="0"/>
          <a:chOff x="0" y="0"/>
          <a:chExt cx="0" cy="0"/>
        </a:xfrm>
      </p:grpSpPr>
      <p:sp>
        <p:nvSpPr>
          <p:cNvPr id="340" name="Google Shape;340;p44"/>
          <p:cNvSpPr txBox="1"/>
          <p:nvPr>
            <p:ph type="title"/>
          </p:nvPr>
        </p:nvSpPr>
        <p:spPr>
          <a:xfrm>
            <a:off x="457200" y="152400"/>
            <a:ext cx="8229600" cy="11430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lt1"/>
              </a:buClr>
              <a:buSzPts val="4000"/>
              <a:buFont typeface="Calibri"/>
              <a:buNone/>
            </a:pPr>
            <a:r>
              <a:rPr lang="en-US" sz="4000" u="sng"/>
              <a:t>Effects of Climate Change</a:t>
            </a:r>
            <a:endParaRPr/>
          </a:p>
        </p:txBody>
      </p:sp>
      <p:pic>
        <p:nvPicPr>
          <p:cNvPr descr="This visualization begins by showing the dynamic beauty of the Arctic sea ice as it responds to winds and ocean currents. Research into the behavior of the Arctic sea ice for the last 30 years has led to a deeper understanding of how this ice survives from year to year. In the animation that follows, age of the sea ice is visible, showing the younger ice in darker shades of blue and the oldest ice in brighter white. This visual representation of the ice age clearly shows how the quantity of older and thicker ice has changed between 1984 and 2016.&#10;&#10;Download video: https://svs.gsfc.nasa.gov/4616&#10;Transcript: https://svs.gsfc.nasa.gov/vis/a000000/a004600/a004616/narration.txt" id="341" name="Google Shape;341;p44" title="Disappearing Arctic sea ice">
            <a:hlinkClick r:id="rId3"/>
          </p:cNvPr>
          <p:cNvPicPr preferRelativeResize="0"/>
          <p:nvPr/>
        </p:nvPicPr>
        <p:blipFill>
          <a:blip r:embed="rId4">
            <a:alphaModFix/>
          </a:blip>
          <a:stretch>
            <a:fillRect/>
          </a:stretch>
        </p:blipFill>
        <p:spPr>
          <a:xfrm>
            <a:off x="1255325" y="1381725"/>
            <a:ext cx="6917450" cy="518810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46" name="Shape 346"/>
        <p:cNvGrpSpPr/>
        <p:nvPr/>
      </p:nvGrpSpPr>
      <p:grpSpPr>
        <a:xfrm>
          <a:off x="0" y="0"/>
          <a:ext cx="0" cy="0"/>
          <a:chOff x="0" y="0"/>
          <a:chExt cx="0" cy="0"/>
        </a:xfrm>
      </p:grpSpPr>
      <p:pic>
        <p:nvPicPr>
          <p:cNvPr descr="Image result for larsen c ice shelf" id="347" name="Google Shape;347;p45"/>
          <p:cNvPicPr preferRelativeResize="0"/>
          <p:nvPr/>
        </p:nvPicPr>
        <p:blipFill rotWithShape="1">
          <a:blip r:embed="rId3">
            <a:alphaModFix/>
          </a:blip>
          <a:srcRect b="0" l="0" r="0" t="0"/>
          <a:stretch/>
        </p:blipFill>
        <p:spPr>
          <a:xfrm>
            <a:off x="0" y="0"/>
            <a:ext cx="9143188" cy="6705600"/>
          </a:xfrm>
          <a:prstGeom prst="rect">
            <a:avLst/>
          </a:prstGeom>
          <a:noFill/>
          <a:ln>
            <a:noFill/>
          </a:ln>
        </p:spPr>
      </p:pic>
      <p:pic>
        <p:nvPicPr>
          <p:cNvPr id="348" name="Google Shape;348;p45"/>
          <p:cNvPicPr preferRelativeResize="0"/>
          <p:nvPr/>
        </p:nvPicPr>
        <p:blipFill rotWithShape="1">
          <a:blip r:embed="rId4">
            <a:alphaModFix/>
          </a:blip>
          <a:srcRect b="0" l="0" r="0" t="0"/>
          <a:stretch/>
        </p:blipFill>
        <p:spPr>
          <a:xfrm>
            <a:off x="528218" y="685800"/>
            <a:ext cx="8086752" cy="56769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xit" presetID="23" presetSubtype="32">
                                  <p:stCondLst>
                                    <p:cond delay="0"/>
                                  </p:stCondLst>
                                  <p:childTnLst>
                                    <p:anim calcmode="lin" valueType="num">
                                      <p:cBhvr additive="base">
                                        <p:cTn dur="500"/>
                                        <p:tgtEl>
                                          <p:spTgt spid="347"/>
                                        </p:tgtEl>
                                        <p:attrNameLst>
                                          <p:attrName>ppt_w</p:attrName>
                                        </p:attrNameLst>
                                      </p:cBhvr>
                                      <p:tavLst>
                                        <p:tav fmla="" tm="0">
                                          <p:val>
                                            <p:strVal val="#ppt_w"/>
                                          </p:val>
                                        </p:tav>
                                        <p:tav fmla="" tm="100000">
                                          <p:val>
                                            <p:strVal val="0"/>
                                          </p:val>
                                        </p:tav>
                                      </p:tavLst>
                                    </p:anim>
                                    <p:anim calcmode="lin" valueType="num">
                                      <p:cBhvr additive="base">
                                        <p:cTn dur="500"/>
                                        <p:tgtEl>
                                          <p:spTgt spid="347"/>
                                        </p:tgtEl>
                                        <p:attrNameLst>
                                          <p:attrName>ppt_h</p:attrName>
                                        </p:attrNameLst>
                                      </p:cBhvr>
                                      <p:tavLst>
                                        <p:tav fmla="" tm="0">
                                          <p:val>
                                            <p:strVal val="#ppt_h"/>
                                          </p:val>
                                        </p:tav>
                                        <p:tav fmla="" tm="100000">
                                          <p:val>
                                            <p:strVal val="0"/>
                                          </p:val>
                                        </p:tav>
                                      </p:tavLst>
                                    </p:anim>
                                    <p:set>
                                      <p:cBhvr>
                                        <p:cTn dur="1" fill="hold">
                                          <p:stCondLst>
                                            <p:cond delay="500"/>
                                          </p:stCondLst>
                                        </p:cTn>
                                        <p:tgtEl>
                                          <p:spTgt spid="347"/>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48"/>
                                        </p:tgtEl>
                                        <p:attrNameLst>
                                          <p:attrName>style.visibility</p:attrName>
                                        </p:attrNameLst>
                                      </p:cBhvr>
                                      <p:to>
                                        <p:strVal val="visible"/>
                                      </p:to>
                                    </p:set>
                                    <p:animEffect filter="fade" transition="in">
                                      <p:cBhvr>
                                        <p:cTn dur="1000"/>
                                        <p:tgtEl>
                                          <p:spTgt spid="34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53" name="Shape 353"/>
        <p:cNvGrpSpPr/>
        <p:nvPr/>
      </p:nvGrpSpPr>
      <p:grpSpPr>
        <a:xfrm>
          <a:off x="0" y="0"/>
          <a:ext cx="0" cy="0"/>
          <a:chOff x="0" y="0"/>
          <a:chExt cx="0" cy="0"/>
        </a:xfrm>
      </p:grpSpPr>
      <p:sp>
        <p:nvSpPr>
          <p:cNvPr id="354" name="Google Shape;354;p46"/>
          <p:cNvSpPr txBox="1"/>
          <p:nvPr>
            <p:ph type="title"/>
          </p:nvPr>
        </p:nvSpPr>
        <p:spPr>
          <a:xfrm>
            <a:off x="457200" y="152400"/>
            <a:ext cx="8229600" cy="11430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lt1"/>
              </a:buClr>
              <a:buSzPts val="4000"/>
              <a:buFont typeface="Calibri"/>
              <a:buNone/>
            </a:pPr>
            <a:r>
              <a:rPr lang="en-US" sz="4000" u="sng"/>
              <a:t>Effects of Climate Change</a:t>
            </a:r>
            <a:endParaRPr/>
          </a:p>
        </p:txBody>
      </p:sp>
      <p:sp>
        <p:nvSpPr>
          <p:cNvPr id="355" name="Google Shape;355;p46"/>
          <p:cNvSpPr txBox="1"/>
          <p:nvPr>
            <p:ph idx="1" type="body"/>
          </p:nvPr>
        </p:nvSpPr>
        <p:spPr>
          <a:xfrm>
            <a:off x="0" y="1295400"/>
            <a:ext cx="3276600" cy="5410200"/>
          </a:xfrm>
          <a:prstGeom prst="rect">
            <a:avLst/>
          </a:prstGeom>
          <a:noFill/>
          <a:ln>
            <a:noFill/>
          </a:ln>
        </p:spPr>
        <p:txBody>
          <a:bodyPr anchorCtr="0" anchor="t" bIns="45700" lIns="91425" spcFirstLastPara="1" rIns="91425" wrap="square" tIns="45700">
            <a:noAutofit/>
          </a:bodyPr>
          <a:lstStyle/>
          <a:p>
            <a:pPr indent="-342900" lvl="0" marL="342900" rtl="0" algn="l">
              <a:spcBef>
                <a:spcPts val="0"/>
              </a:spcBef>
              <a:spcAft>
                <a:spcPts val="0"/>
              </a:spcAft>
              <a:buClr>
                <a:schemeClr val="lt1"/>
              </a:buClr>
              <a:buSzPts val="2400"/>
              <a:buFont typeface="Calibri"/>
              <a:buNone/>
            </a:pPr>
            <a:r>
              <a:rPr lang="en-US" sz="2400"/>
              <a:t>High Global Temperatures</a:t>
            </a:r>
            <a:endParaRPr/>
          </a:p>
          <a:p>
            <a:pPr indent="-342900" lvl="0" marL="342900" rtl="0" algn="l">
              <a:spcBef>
                <a:spcPts val="480"/>
              </a:spcBef>
              <a:spcAft>
                <a:spcPts val="0"/>
              </a:spcAft>
              <a:buClr>
                <a:schemeClr val="lt1"/>
              </a:buClr>
              <a:buSzPts val="2400"/>
              <a:buFont typeface="Calibri"/>
              <a:buNone/>
            </a:pPr>
            <a:r>
              <a:t/>
            </a:r>
            <a:endParaRPr sz="2400"/>
          </a:p>
          <a:p>
            <a:pPr indent="-342900" lvl="0" marL="342900" rtl="0" algn="l">
              <a:spcBef>
                <a:spcPts val="480"/>
              </a:spcBef>
              <a:spcAft>
                <a:spcPts val="0"/>
              </a:spcAft>
              <a:buClr>
                <a:schemeClr val="lt1"/>
              </a:buClr>
              <a:buSzPts val="2400"/>
              <a:buFont typeface="Calibri"/>
              <a:buNone/>
            </a:pPr>
            <a:r>
              <a:rPr lang="en-US" sz="2400"/>
              <a:t>Lead to more glacial ice melting.</a:t>
            </a:r>
            <a:endParaRPr/>
          </a:p>
          <a:p>
            <a:pPr indent="-342900" lvl="0" marL="342900" rtl="0" algn="l">
              <a:spcBef>
                <a:spcPts val="720"/>
              </a:spcBef>
              <a:spcAft>
                <a:spcPts val="0"/>
              </a:spcAft>
              <a:buClr>
                <a:schemeClr val="lt1"/>
              </a:buClr>
              <a:buSzPts val="3600"/>
              <a:buFont typeface="Calibri"/>
              <a:buNone/>
            </a:pPr>
            <a:r>
              <a:t/>
            </a:r>
            <a:endParaRPr sz="3600"/>
          </a:p>
          <a:p>
            <a:pPr indent="-342900" lvl="0" marL="342900" rtl="0" algn="l">
              <a:spcBef>
                <a:spcPts val="640"/>
              </a:spcBef>
              <a:spcAft>
                <a:spcPts val="0"/>
              </a:spcAft>
              <a:buClr>
                <a:schemeClr val="lt1"/>
              </a:buClr>
              <a:buSzPts val="3200"/>
              <a:buFont typeface="Calibri"/>
              <a:buNone/>
            </a:pPr>
            <a:r>
              <a:rPr lang="en-US"/>
              <a:t>Which will lead to rising oceans.</a:t>
            </a:r>
            <a:endParaRPr/>
          </a:p>
          <a:p>
            <a:pPr indent="-342900" lvl="0" marL="342900" rtl="0" algn="l">
              <a:spcBef>
                <a:spcPts val="720"/>
              </a:spcBef>
              <a:spcAft>
                <a:spcPts val="0"/>
              </a:spcAft>
              <a:buClr>
                <a:schemeClr val="lt1"/>
              </a:buClr>
              <a:buSzPts val="3600"/>
              <a:buFont typeface="Calibri"/>
              <a:buNone/>
            </a:pPr>
            <a:r>
              <a:t/>
            </a:r>
            <a:endParaRPr sz="3600"/>
          </a:p>
        </p:txBody>
      </p:sp>
      <p:pic>
        <p:nvPicPr>
          <p:cNvPr descr="Image result for sea level rise graph" id="356" name="Google Shape;356;p46"/>
          <p:cNvPicPr preferRelativeResize="0"/>
          <p:nvPr/>
        </p:nvPicPr>
        <p:blipFill rotWithShape="1">
          <a:blip r:embed="rId3">
            <a:alphaModFix/>
          </a:blip>
          <a:srcRect b="0" l="0" r="0" t="0"/>
          <a:stretch/>
        </p:blipFill>
        <p:spPr>
          <a:xfrm>
            <a:off x="3276600" y="1813481"/>
            <a:ext cx="6022975" cy="3764359"/>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61" name="Shape 361"/>
        <p:cNvGrpSpPr/>
        <p:nvPr/>
      </p:nvGrpSpPr>
      <p:grpSpPr>
        <a:xfrm>
          <a:off x="0" y="0"/>
          <a:ext cx="0" cy="0"/>
          <a:chOff x="0" y="0"/>
          <a:chExt cx="0" cy="0"/>
        </a:xfrm>
      </p:grpSpPr>
      <p:sp>
        <p:nvSpPr>
          <p:cNvPr id="362" name="Google Shape;362;p47"/>
          <p:cNvSpPr txBox="1"/>
          <p:nvPr>
            <p:ph type="title"/>
          </p:nvPr>
        </p:nvSpPr>
        <p:spPr>
          <a:xfrm>
            <a:off x="457200" y="152400"/>
            <a:ext cx="8229600" cy="11430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lt1"/>
              </a:buClr>
              <a:buSzPts val="4000"/>
              <a:buFont typeface="Calibri"/>
              <a:buNone/>
            </a:pPr>
            <a:r>
              <a:rPr lang="en-US" sz="4000" u="sng"/>
              <a:t>Effects of Climate Change</a:t>
            </a:r>
            <a:endParaRPr/>
          </a:p>
        </p:txBody>
      </p:sp>
      <p:sp>
        <p:nvSpPr>
          <p:cNvPr id="363" name="Google Shape;363;p47"/>
          <p:cNvSpPr txBox="1"/>
          <p:nvPr>
            <p:ph idx="1" type="body"/>
          </p:nvPr>
        </p:nvSpPr>
        <p:spPr>
          <a:xfrm>
            <a:off x="0" y="1295400"/>
            <a:ext cx="8991600" cy="5410200"/>
          </a:xfrm>
          <a:prstGeom prst="rect">
            <a:avLst/>
          </a:prstGeom>
          <a:noFill/>
          <a:ln>
            <a:noFill/>
          </a:ln>
        </p:spPr>
        <p:txBody>
          <a:bodyPr anchorCtr="0" anchor="t" bIns="45700" lIns="91425" spcFirstLastPara="1" rIns="91425" wrap="square" tIns="45700">
            <a:noAutofit/>
          </a:bodyPr>
          <a:lstStyle/>
          <a:p>
            <a:pPr indent="-342900" lvl="0" marL="342900" rtl="0" algn="l">
              <a:spcBef>
                <a:spcPts val="0"/>
              </a:spcBef>
              <a:spcAft>
                <a:spcPts val="0"/>
              </a:spcAft>
              <a:buClr>
                <a:schemeClr val="lt1"/>
              </a:buClr>
              <a:buSzPts val="3600"/>
              <a:buFont typeface="Calibri"/>
              <a:buNone/>
            </a:pPr>
            <a:r>
              <a:rPr lang="en-US" sz="3600"/>
              <a:t>Just how much will the oceans rise in your lifetime?</a:t>
            </a:r>
            <a:endParaRPr/>
          </a:p>
          <a:p>
            <a:pPr indent="-342900" lvl="0" marL="342900" rtl="0" algn="l">
              <a:spcBef>
                <a:spcPts val="720"/>
              </a:spcBef>
              <a:spcAft>
                <a:spcPts val="0"/>
              </a:spcAft>
              <a:buClr>
                <a:schemeClr val="lt1"/>
              </a:buClr>
              <a:buSzPts val="3600"/>
              <a:buFont typeface="Calibri"/>
              <a:buNone/>
            </a:pPr>
            <a:r>
              <a:t/>
            </a:r>
            <a:endParaRPr sz="3600"/>
          </a:p>
          <a:p>
            <a:pPr indent="-342900" lvl="0" marL="342900" rtl="0" algn="l">
              <a:spcBef>
                <a:spcPts val="720"/>
              </a:spcBef>
              <a:spcAft>
                <a:spcPts val="0"/>
              </a:spcAft>
              <a:buClr>
                <a:schemeClr val="lt1"/>
              </a:buClr>
              <a:buSzPts val="3600"/>
              <a:buFont typeface="Calibri"/>
              <a:buNone/>
            </a:pPr>
            <a:r>
              <a:t/>
            </a:r>
            <a:endParaRPr sz="3600"/>
          </a:p>
          <a:p>
            <a:pPr indent="-342900" lvl="0" marL="342900" rtl="0" algn="l">
              <a:spcBef>
                <a:spcPts val="720"/>
              </a:spcBef>
              <a:spcAft>
                <a:spcPts val="0"/>
              </a:spcAft>
              <a:buClr>
                <a:schemeClr val="lt1"/>
              </a:buClr>
              <a:buSzPts val="3600"/>
              <a:buFont typeface="Calibri"/>
              <a:buNone/>
            </a:pPr>
            <a:r>
              <a:t/>
            </a:r>
            <a:endParaRPr sz="3600"/>
          </a:p>
        </p:txBody>
      </p:sp>
      <p:pic>
        <p:nvPicPr>
          <p:cNvPr descr="Image result for anticipated sea level rise" id="364" name="Google Shape;364;p47"/>
          <p:cNvPicPr preferRelativeResize="0"/>
          <p:nvPr/>
        </p:nvPicPr>
        <p:blipFill rotWithShape="1">
          <a:blip r:embed="rId3">
            <a:alphaModFix/>
          </a:blip>
          <a:srcRect b="0" l="0" r="0" t="0"/>
          <a:stretch/>
        </p:blipFill>
        <p:spPr>
          <a:xfrm>
            <a:off x="4572000" y="2497199"/>
            <a:ext cx="4619625" cy="4360801"/>
          </a:xfrm>
          <a:prstGeom prst="rect">
            <a:avLst/>
          </a:prstGeom>
          <a:noFill/>
          <a:ln>
            <a:noFill/>
          </a:ln>
        </p:spPr>
      </p:pic>
      <p:sp>
        <p:nvSpPr>
          <p:cNvPr id="365" name="Google Shape;365;p47"/>
          <p:cNvSpPr/>
          <p:nvPr/>
        </p:nvSpPr>
        <p:spPr>
          <a:xfrm>
            <a:off x="152400" y="3661936"/>
            <a:ext cx="3810000" cy="2585323"/>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i="1" lang="en-US" sz="1800">
                <a:solidFill>
                  <a:srgbClr val="FFFF00"/>
                </a:solidFill>
                <a:latin typeface="Arial"/>
                <a:ea typeface="Arial"/>
                <a:cs typeface="Arial"/>
                <a:sym typeface="Arial"/>
              </a:rPr>
              <a:t>Fig. 1. Past and future sea-level rise. For the past, proxy data are shown in light purple and tide gauge data in blue. For the future, the IPCC projections for very high emissions (red, RCP8.5 scenario) and very low emissions (blue, RCP2.6 scenario) are shown. Source: IPCC AR5 Fig. 13.27.</a:t>
            </a:r>
            <a:endParaRPr sz="1800">
              <a:solidFill>
                <a:srgbClr val="FFFF00"/>
              </a:solidFill>
              <a:latin typeface="Calibri"/>
              <a:ea typeface="Calibri"/>
              <a:cs typeface="Calibri"/>
              <a:sym typeface="Calibri"/>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70" name="Shape 370"/>
        <p:cNvGrpSpPr/>
        <p:nvPr/>
      </p:nvGrpSpPr>
      <p:grpSpPr>
        <a:xfrm>
          <a:off x="0" y="0"/>
          <a:ext cx="0" cy="0"/>
          <a:chOff x="0" y="0"/>
          <a:chExt cx="0" cy="0"/>
        </a:xfrm>
      </p:grpSpPr>
      <p:sp>
        <p:nvSpPr>
          <p:cNvPr id="371" name="Google Shape;371;p48"/>
          <p:cNvSpPr txBox="1"/>
          <p:nvPr>
            <p:ph type="title"/>
          </p:nvPr>
        </p:nvSpPr>
        <p:spPr>
          <a:xfrm>
            <a:off x="457200" y="152400"/>
            <a:ext cx="8229600" cy="11430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lt1"/>
              </a:buClr>
              <a:buSzPts val="4000"/>
              <a:buFont typeface="Calibri"/>
              <a:buNone/>
            </a:pPr>
            <a:r>
              <a:rPr lang="en-US" sz="4000" u="sng"/>
              <a:t>Effects of Climate Change</a:t>
            </a:r>
            <a:endParaRPr/>
          </a:p>
        </p:txBody>
      </p:sp>
      <p:sp>
        <p:nvSpPr>
          <p:cNvPr id="372" name="Google Shape;372;p48"/>
          <p:cNvSpPr txBox="1"/>
          <p:nvPr>
            <p:ph idx="1" type="body"/>
          </p:nvPr>
        </p:nvSpPr>
        <p:spPr>
          <a:xfrm>
            <a:off x="99563" y="1219200"/>
            <a:ext cx="5105400" cy="2209800"/>
          </a:xfrm>
          <a:prstGeom prst="rect">
            <a:avLst/>
          </a:prstGeom>
          <a:noFill/>
          <a:ln>
            <a:noFill/>
          </a:ln>
        </p:spPr>
        <p:txBody>
          <a:bodyPr anchorCtr="0" anchor="t" bIns="45700" lIns="91425" spcFirstLastPara="1" rIns="91425" wrap="square" tIns="45700">
            <a:noAutofit/>
          </a:bodyPr>
          <a:lstStyle/>
          <a:p>
            <a:pPr indent="-342900" lvl="0" marL="342900" rtl="0" algn="l">
              <a:spcBef>
                <a:spcPts val="0"/>
              </a:spcBef>
              <a:spcAft>
                <a:spcPts val="0"/>
              </a:spcAft>
              <a:buClr>
                <a:schemeClr val="lt1"/>
              </a:buClr>
              <a:buSzPts val="4400"/>
              <a:buFont typeface="Calibri"/>
              <a:buNone/>
            </a:pPr>
            <a:r>
              <a:rPr lang="en-US" sz="3600"/>
              <a:t>Rising Sea Levels </a:t>
            </a:r>
            <a:r>
              <a:rPr lang="en-US" sz="3600"/>
              <a:t>Leads to more Extreme Weather</a:t>
            </a:r>
            <a:endParaRPr sz="3600"/>
          </a:p>
          <a:p>
            <a:pPr indent="-342900" lvl="0" marL="342900" rtl="0" algn="l">
              <a:spcBef>
                <a:spcPts val="720"/>
              </a:spcBef>
              <a:spcAft>
                <a:spcPts val="0"/>
              </a:spcAft>
              <a:buClr>
                <a:schemeClr val="lt1"/>
              </a:buClr>
              <a:buSzPts val="3600"/>
              <a:buFont typeface="Calibri"/>
              <a:buNone/>
            </a:pPr>
            <a:r>
              <a:t/>
            </a:r>
            <a:endParaRPr sz="3600"/>
          </a:p>
        </p:txBody>
      </p:sp>
      <p:pic>
        <p:nvPicPr>
          <p:cNvPr descr="http://images.nationalgeographic.com/wpf/media-live/photos/000/002/cache/hurricane-ivan_200_600x450.jpg" id="373" name="Google Shape;373;p48"/>
          <p:cNvPicPr preferRelativeResize="0"/>
          <p:nvPr/>
        </p:nvPicPr>
        <p:blipFill rotWithShape="1">
          <a:blip r:embed="rId3">
            <a:alphaModFix/>
          </a:blip>
          <a:srcRect b="0" l="0" r="0" t="0"/>
          <a:stretch/>
        </p:blipFill>
        <p:spPr>
          <a:xfrm>
            <a:off x="5638800" y="1143000"/>
            <a:ext cx="3557888" cy="2668416"/>
          </a:xfrm>
          <a:prstGeom prst="rect">
            <a:avLst/>
          </a:prstGeom>
          <a:noFill/>
          <a:ln>
            <a:noFill/>
          </a:ln>
        </p:spPr>
      </p:pic>
      <p:pic>
        <p:nvPicPr>
          <p:cNvPr descr="http://images.wisegeek.com/tornado-against-dark-sky.jpg" id="374" name="Google Shape;374;p48"/>
          <p:cNvPicPr preferRelativeResize="0"/>
          <p:nvPr/>
        </p:nvPicPr>
        <p:blipFill rotWithShape="1">
          <a:blip r:embed="rId4">
            <a:alphaModFix/>
          </a:blip>
          <a:srcRect b="0" l="0" r="0" t="0"/>
          <a:stretch/>
        </p:blipFill>
        <p:spPr>
          <a:xfrm>
            <a:off x="5460990" y="3886200"/>
            <a:ext cx="3703605" cy="2971800"/>
          </a:xfrm>
          <a:prstGeom prst="rect">
            <a:avLst/>
          </a:prstGeom>
          <a:noFill/>
          <a:ln>
            <a:noFill/>
          </a:ln>
        </p:spPr>
      </p:pic>
      <p:pic>
        <p:nvPicPr>
          <p:cNvPr descr="Image result for frequency of tropical storms noaa" id="375" name="Google Shape;375;p48"/>
          <p:cNvPicPr preferRelativeResize="0"/>
          <p:nvPr/>
        </p:nvPicPr>
        <p:blipFill rotWithShape="1">
          <a:blip r:embed="rId5">
            <a:alphaModFix/>
          </a:blip>
          <a:srcRect b="0" l="0" r="0" t="0"/>
          <a:stretch/>
        </p:blipFill>
        <p:spPr>
          <a:xfrm>
            <a:off x="21771" y="2912268"/>
            <a:ext cx="5260975" cy="3945732"/>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80" name="Shape 380"/>
        <p:cNvGrpSpPr/>
        <p:nvPr/>
      </p:nvGrpSpPr>
      <p:grpSpPr>
        <a:xfrm>
          <a:off x="0" y="0"/>
          <a:ext cx="0" cy="0"/>
          <a:chOff x="0" y="0"/>
          <a:chExt cx="0" cy="0"/>
        </a:xfrm>
      </p:grpSpPr>
      <p:sp>
        <p:nvSpPr>
          <p:cNvPr id="381" name="Google Shape;381;p49"/>
          <p:cNvSpPr txBox="1"/>
          <p:nvPr>
            <p:ph type="title"/>
          </p:nvPr>
        </p:nvSpPr>
        <p:spPr>
          <a:xfrm>
            <a:off x="457200" y="152400"/>
            <a:ext cx="8229600" cy="11430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lt1"/>
              </a:buClr>
              <a:buSzPts val="4000"/>
              <a:buFont typeface="Calibri"/>
              <a:buNone/>
            </a:pPr>
            <a:r>
              <a:rPr lang="en-US" sz="4000" u="sng"/>
              <a:t>Effects of Climate Change</a:t>
            </a:r>
            <a:endParaRPr/>
          </a:p>
        </p:txBody>
      </p:sp>
      <p:sp>
        <p:nvSpPr>
          <p:cNvPr id="382" name="Google Shape;382;p49"/>
          <p:cNvSpPr txBox="1"/>
          <p:nvPr>
            <p:ph idx="1" type="body"/>
          </p:nvPr>
        </p:nvSpPr>
        <p:spPr>
          <a:xfrm>
            <a:off x="157800" y="1126725"/>
            <a:ext cx="8828400" cy="2209800"/>
          </a:xfrm>
          <a:prstGeom prst="rect">
            <a:avLst/>
          </a:prstGeom>
          <a:noFill/>
          <a:ln>
            <a:noFill/>
          </a:ln>
        </p:spPr>
        <p:txBody>
          <a:bodyPr anchorCtr="0" anchor="t" bIns="45700" lIns="91425" spcFirstLastPara="1" rIns="91425" wrap="square" tIns="45700">
            <a:noAutofit/>
          </a:bodyPr>
          <a:lstStyle/>
          <a:p>
            <a:pPr indent="-342900" lvl="0" marL="342900" rtl="0" algn="l">
              <a:spcBef>
                <a:spcPts val="0"/>
              </a:spcBef>
              <a:spcAft>
                <a:spcPts val="0"/>
              </a:spcAft>
              <a:buClr>
                <a:schemeClr val="lt1"/>
              </a:buClr>
              <a:buSzPts val="4400"/>
              <a:buFont typeface="Calibri"/>
              <a:buNone/>
            </a:pPr>
            <a:r>
              <a:rPr lang="en-US" sz="3600"/>
              <a:t>The ocean absorbs much of the excess carbon dioxide in our atmosphere, leading to </a:t>
            </a:r>
            <a:r>
              <a:rPr lang="en-US" sz="3600">
                <a:solidFill>
                  <a:srgbClr val="FFFF00"/>
                </a:solidFill>
              </a:rPr>
              <a:t>ocean acidification</a:t>
            </a:r>
            <a:r>
              <a:rPr lang="en-US" sz="3600"/>
              <a:t>.</a:t>
            </a:r>
            <a:endParaRPr sz="3600"/>
          </a:p>
          <a:p>
            <a:pPr indent="-342900" lvl="0" marL="342900" rtl="0" algn="l">
              <a:spcBef>
                <a:spcPts val="720"/>
              </a:spcBef>
              <a:spcAft>
                <a:spcPts val="0"/>
              </a:spcAft>
              <a:buClr>
                <a:schemeClr val="lt1"/>
              </a:buClr>
              <a:buSzPts val="3600"/>
              <a:buFont typeface="Calibri"/>
              <a:buNone/>
            </a:pPr>
            <a:r>
              <a:t/>
            </a:r>
            <a:endParaRPr sz="3600"/>
          </a:p>
        </p:txBody>
      </p:sp>
      <p:pic>
        <p:nvPicPr>
          <p:cNvPr descr="http://assets.climatecentral.org/images/uploads/gallery/graphics_oceanacidification.jpg" id="383" name="Google Shape;383;p49"/>
          <p:cNvPicPr preferRelativeResize="0"/>
          <p:nvPr/>
        </p:nvPicPr>
        <p:blipFill rotWithShape="1">
          <a:blip r:embed="rId3">
            <a:alphaModFix/>
          </a:blip>
          <a:srcRect b="0" l="0" r="0" t="0"/>
          <a:stretch/>
        </p:blipFill>
        <p:spPr>
          <a:xfrm>
            <a:off x="3" y="2969750"/>
            <a:ext cx="3888258" cy="3888260"/>
          </a:xfrm>
          <a:prstGeom prst="rect">
            <a:avLst/>
          </a:prstGeom>
          <a:noFill/>
          <a:ln>
            <a:noFill/>
          </a:ln>
        </p:spPr>
      </p:pic>
      <p:pic>
        <p:nvPicPr>
          <p:cNvPr descr="http://ocean.si.edu/sites/default/files/styles/overview_main_688x475/public/photos/PMEL_Feely_dissolving-shells_main_1.jpg?itok=TboPlgyZ" id="384" name="Google Shape;384;p49"/>
          <p:cNvPicPr preferRelativeResize="0"/>
          <p:nvPr/>
        </p:nvPicPr>
        <p:blipFill rotWithShape="1">
          <a:blip r:embed="rId4">
            <a:alphaModFix/>
          </a:blip>
          <a:srcRect b="0" l="0" r="0" t="0"/>
          <a:stretch/>
        </p:blipFill>
        <p:spPr>
          <a:xfrm>
            <a:off x="4246691" y="3505200"/>
            <a:ext cx="4581832" cy="3163329"/>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89" name="Shape 389"/>
        <p:cNvGrpSpPr/>
        <p:nvPr/>
      </p:nvGrpSpPr>
      <p:grpSpPr>
        <a:xfrm>
          <a:off x="0" y="0"/>
          <a:ext cx="0" cy="0"/>
          <a:chOff x="0" y="0"/>
          <a:chExt cx="0" cy="0"/>
        </a:xfrm>
      </p:grpSpPr>
      <p:sp>
        <p:nvSpPr>
          <p:cNvPr id="390" name="Google Shape;390;p50"/>
          <p:cNvSpPr txBox="1"/>
          <p:nvPr>
            <p:ph type="title"/>
          </p:nvPr>
        </p:nvSpPr>
        <p:spPr>
          <a:xfrm>
            <a:off x="457200" y="152400"/>
            <a:ext cx="8229600" cy="11430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lt1"/>
              </a:buClr>
              <a:buSzPts val="4000"/>
              <a:buFont typeface="Calibri"/>
              <a:buNone/>
            </a:pPr>
            <a:r>
              <a:rPr lang="en-US" sz="4000" u="sng"/>
              <a:t>Effects of Climate Change</a:t>
            </a:r>
            <a:endParaRPr/>
          </a:p>
        </p:txBody>
      </p:sp>
      <p:sp>
        <p:nvSpPr>
          <p:cNvPr id="391" name="Google Shape;391;p50"/>
          <p:cNvSpPr txBox="1"/>
          <p:nvPr>
            <p:ph idx="1" type="body"/>
          </p:nvPr>
        </p:nvSpPr>
        <p:spPr>
          <a:xfrm>
            <a:off x="0" y="1295400"/>
            <a:ext cx="8991600" cy="2286000"/>
          </a:xfrm>
          <a:prstGeom prst="rect">
            <a:avLst/>
          </a:prstGeom>
          <a:noFill/>
          <a:ln>
            <a:noFill/>
          </a:ln>
        </p:spPr>
        <p:txBody>
          <a:bodyPr anchorCtr="0" anchor="t" bIns="45700" lIns="91425" spcFirstLastPara="1" rIns="91425" wrap="square" tIns="45700">
            <a:noAutofit/>
          </a:bodyPr>
          <a:lstStyle/>
          <a:p>
            <a:pPr indent="-342900" lvl="0" marL="342900" rtl="0" algn="l">
              <a:lnSpc>
                <a:spcPct val="90000"/>
              </a:lnSpc>
              <a:spcBef>
                <a:spcPts val="0"/>
              </a:spcBef>
              <a:spcAft>
                <a:spcPts val="0"/>
              </a:spcAft>
              <a:buClr>
                <a:schemeClr val="lt1"/>
              </a:buClr>
              <a:buSzPts val="4400"/>
              <a:buFont typeface="Calibri"/>
              <a:buNone/>
            </a:pPr>
            <a:r>
              <a:rPr lang="en-US" sz="4400"/>
              <a:t>Leads to ocean acidification</a:t>
            </a:r>
            <a:endParaRPr/>
          </a:p>
          <a:p>
            <a:pPr indent="-342900" lvl="0" marL="342900" rtl="0" algn="l">
              <a:lnSpc>
                <a:spcPct val="90000"/>
              </a:lnSpc>
              <a:spcBef>
                <a:spcPts val="880"/>
              </a:spcBef>
              <a:spcAft>
                <a:spcPts val="0"/>
              </a:spcAft>
              <a:buClr>
                <a:schemeClr val="lt1"/>
              </a:buClr>
              <a:buSzPts val="4400"/>
              <a:buFont typeface="Calibri"/>
              <a:buNone/>
            </a:pPr>
            <a:r>
              <a:t/>
            </a:r>
            <a:endParaRPr sz="4400"/>
          </a:p>
          <a:p>
            <a:pPr indent="-342900" lvl="0" marL="342900" rtl="0" algn="l">
              <a:lnSpc>
                <a:spcPct val="90000"/>
              </a:lnSpc>
              <a:spcBef>
                <a:spcPts val="880"/>
              </a:spcBef>
              <a:spcAft>
                <a:spcPts val="0"/>
              </a:spcAft>
              <a:buClr>
                <a:schemeClr val="lt1"/>
              </a:buClr>
              <a:buSzPts val="4400"/>
              <a:buFont typeface="Calibri"/>
              <a:buNone/>
            </a:pPr>
            <a:r>
              <a:rPr lang="en-US" sz="4400"/>
              <a:t>Which can cause coral bleaching</a:t>
            </a:r>
            <a:endParaRPr/>
          </a:p>
          <a:p>
            <a:pPr indent="-342900" lvl="0" marL="342900" rtl="0" algn="l">
              <a:lnSpc>
                <a:spcPct val="90000"/>
              </a:lnSpc>
              <a:spcBef>
                <a:spcPts val="720"/>
              </a:spcBef>
              <a:spcAft>
                <a:spcPts val="0"/>
              </a:spcAft>
              <a:buClr>
                <a:schemeClr val="lt1"/>
              </a:buClr>
              <a:buSzPts val="3600"/>
              <a:buFont typeface="Calibri"/>
              <a:buNone/>
            </a:pPr>
            <a:r>
              <a:t/>
            </a:r>
            <a:endParaRPr sz="3600"/>
          </a:p>
        </p:txBody>
      </p:sp>
      <p:pic>
        <p:nvPicPr>
          <p:cNvPr id="392" name="Google Shape;392;p50"/>
          <p:cNvPicPr preferRelativeResize="0"/>
          <p:nvPr/>
        </p:nvPicPr>
        <p:blipFill>
          <a:blip r:embed="rId3">
            <a:alphaModFix/>
          </a:blip>
          <a:stretch>
            <a:fillRect/>
          </a:stretch>
        </p:blipFill>
        <p:spPr>
          <a:xfrm>
            <a:off x="152400" y="3733800"/>
            <a:ext cx="4457700" cy="2971800"/>
          </a:xfrm>
          <a:prstGeom prst="rect">
            <a:avLst/>
          </a:prstGeom>
          <a:noFill/>
          <a:ln>
            <a:noFill/>
          </a:ln>
        </p:spPr>
      </p:pic>
      <p:pic>
        <p:nvPicPr>
          <p:cNvPr id="393" name="Google Shape;393;p50"/>
          <p:cNvPicPr preferRelativeResize="0"/>
          <p:nvPr/>
        </p:nvPicPr>
        <p:blipFill>
          <a:blip r:embed="rId4">
            <a:alphaModFix/>
          </a:blip>
          <a:stretch>
            <a:fillRect/>
          </a:stretch>
        </p:blipFill>
        <p:spPr>
          <a:xfrm>
            <a:off x="5186550" y="3733800"/>
            <a:ext cx="3957447" cy="2971800"/>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97" name="Shape 397"/>
        <p:cNvGrpSpPr/>
        <p:nvPr/>
      </p:nvGrpSpPr>
      <p:grpSpPr>
        <a:xfrm>
          <a:off x="0" y="0"/>
          <a:ext cx="0" cy="0"/>
          <a:chOff x="0" y="0"/>
          <a:chExt cx="0" cy="0"/>
        </a:xfrm>
      </p:grpSpPr>
      <p:sp>
        <p:nvSpPr>
          <p:cNvPr id="398" name="Google Shape;398;p51"/>
          <p:cNvSpPr txBox="1"/>
          <p:nvPr>
            <p:ph idx="1" type="body"/>
          </p:nvPr>
        </p:nvSpPr>
        <p:spPr>
          <a:xfrm>
            <a:off x="0" y="492875"/>
            <a:ext cx="9144000" cy="6172200"/>
          </a:xfrm>
          <a:prstGeom prst="rect">
            <a:avLst/>
          </a:prstGeom>
          <a:noFill/>
          <a:ln>
            <a:noFill/>
          </a:ln>
        </p:spPr>
        <p:txBody>
          <a:bodyPr anchorCtr="0" anchor="t" bIns="45700" lIns="91425" spcFirstLastPara="1" rIns="91425" wrap="square" tIns="45700">
            <a:noAutofit/>
          </a:bodyPr>
          <a:lstStyle/>
          <a:p>
            <a:pPr indent="-342900" lvl="0" marL="342900" rtl="0" algn="l">
              <a:spcBef>
                <a:spcPts val="0"/>
              </a:spcBef>
              <a:spcAft>
                <a:spcPts val="0"/>
              </a:spcAft>
              <a:buClr>
                <a:schemeClr val="lt1"/>
              </a:buClr>
              <a:buSzPts val="3200"/>
              <a:buFont typeface="Calibri"/>
              <a:buNone/>
            </a:pPr>
            <a:r>
              <a:t/>
            </a:r>
            <a:endParaRPr/>
          </a:p>
          <a:p>
            <a:pPr indent="-342900" lvl="0" marL="342900" rtl="0" algn="l">
              <a:spcBef>
                <a:spcPts val="640"/>
              </a:spcBef>
              <a:spcAft>
                <a:spcPts val="0"/>
              </a:spcAft>
              <a:buClr>
                <a:schemeClr val="lt1"/>
              </a:buClr>
              <a:buSzPts val="3200"/>
              <a:buFont typeface="Calibri"/>
              <a:buNone/>
            </a:pPr>
            <a:r>
              <a:rPr lang="en-US"/>
              <a:t>Climate change is being exacerbated by feedback loops.</a:t>
            </a:r>
            <a:endParaRPr/>
          </a:p>
          <a:p>
            <a:pPr indent="-342900" lvl="0" marL="342900" rtl="0" algn="l">
              <a:spcBef>
                <a:spcPts val="640"/>
              </a:spcBef>
              <a:spcAft>
                <a:spcPts val="0"/>
              </a:spcAft>
              <a:buClr>
                <a:schemeClr val="lt1"/>
              </a:buClr>
              <a:buSzPts val="3200"/>
              <a:buFont typeface="Calibri"/>
              <a:buNone/>
            </a:pPr>
            <a:r>
              <a:t/>
            </a:r>
            <a:endParaRPr/>
          </a:p>
          <a:p>
            <a:pPr indent="-342900" lvl="0" marL="342900" rtl="0" algn="l">
              <a:spcBef>
                <a:spcPts val="640"/>
              </a:spcBef>
              <a:spcAft>
                <a:spcPts val="0"/>
              </a:spcAft>
              <a:buClr>
                <a:schemeClr val="lt1"/>
              </a:buClr>
              <a:buSzPts val="3200"/>
              <a:buFont typeface="Calibri"/>
              <a:buNone/>
            </a:pPr>
            <a:r>
              <a:rPr lang="en-US"/>
              <a:t>Remember:</a:t>
            </a:r>
            <a:endParaRPr/>
          </a:p>
          <a:p>
            <a:pPr indent="0" lvl="0" marL="0" rtl="0" algn="l">
              <a:spcBef>
                <a:spcPts val="640"/>
              </a:spcBef>
              <a:spcAft>
                <a:spcPts val="0"/>
              </a:spcAft>
              <a:buClr>
                <a:schemeClr val="lt1"/>
              </a:buClr>
              <a:buSzPts val="3200"/>
              <a:buFont typeface="Calibri"/>
              <a:buNone/>
            </a:pPr>
            <a:r>
              <a:rPr lang="en-US"/>
              <a:t>Positive feedback tends to promote instability in systems (think spiraling out of control).</a:t>
            </a:r>
            <a:endParaRPr/>
          </a:p>
          <a:p>
            <a:pPr indent="-342900" lvl="0" marL="342900" rtl="0" algn="l">
              <a:spcBef>
                <a:spcPts val="640"/>
              </a:spcBef>
              <a:spcAft>
                <a:spcPts val="0"/>
              </a:spcAft>
              <a:buClr>
                <a:schemeClr val="lt1"/>
              </a:buClr>
              <a:buSzPts val="3200"/>
              <a:buFont typeface="Calibri"/>
              <a:buNone/>
            </a:pPr>
            <a:r>
              <a:t/>
            </a:r>
            <a:endParaRPr/>
          </a:p>
          <a:p>
            <a:pPr indent="-342900" lvl="0" marL="342900" rtl="0" algn="l">
              <a:spcBef>
                <a:spcPts val="640"/>
              </a:spcBef>
              <a:spcAft>
                <a:spcPts val="0"/>
              </a:spcAft>
              <a:buClr>
                <a:schemeClr val="lt1"/>
              </a:buClr>
              <a:buSzPts val="3200"/>
              <a:buFont typeface="Calibri"/>
              <a:buNone/>
            </a:pPr>
            <a:r>
              <a:rPr lang="en-US"/>
              <a:t>Negative feedback tends to promote stability in systems (think again about homeostasis).</a:t>
            </a:r>
            <a:endParaRPr/>
          </a:p>
        </p:txBody>
      </p:sp>
      <p:sp>
        <p:nvSpPr>
          <p:cNvPr id="399" name="Google Shape;399;p51"/>
          <p:cNvSpPr txBox="1"/>
          <p:nvPr/>
        </p:nvSpPr>
        <p:spPr>
          <a:xfrm>
            <a:off x="185000" y="182350"/>
            <a:ext cx="7413000" cy="1242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4800" u="sng">
                <a:solidFill>
                  <a:srgbClr val="FFFFFF"/>
                </a:solidFill>
                <a:latin typeface="Calibri"/>
                <a:ea typeface="Calibri"/>
                <a:cs typeface="Calibri"/>
                <a:sym typeface="Calibri"/>
              </a:rPr>
              <a:t>Feedback Loops</a:t>
            </a:r>
            <a:endParaRPr sz="4800" u="sng">
              <a:solidFill>
                <a:srgbClr val="FFFFFF"/>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7" name="Shape 107"/>
        <p:cNvGrpSpPr/>
        <p:nvPr/>
      </p:nvGrpSpPr>
      <p:grpSpPr>
        <a:xfrm>
          <a:off x="0" y="0"/>
          <a:ext cx="0" cy="0"/>
          <a:chOff x="0" y="0"/>
          <a:chExt cx="0" cy="0"/>
        </a:xfrm>
      </p:grpSpPr>
      <p:sp>
        <p:nvSpPr>
          <p:cNvPr id="108" name="Google Shape;108;p16"/>
          <p:cNvSpPr txBox="1"/>
          <p:nvPr>
            <p:ph type="title"/>
          </p:nvPr>
        </p:nvSpPr>
        <p:spPr>
          <a:xfrm>
            <a:off x="-1676400" y="-38871"/>
            <a:ext cx="8229600" cy="11430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lt1"/>
              </a:buClr>
              <a:buSzPts val="4000"/>
              <a:buFont typeface="Calibri"/>
              <a:buNone/>
            </a:pPr>
            <a:r>
              <a:rPr lang="en-US" sz="4000" u="sng"/>
              <a:t>Greenhouse Effect</a:t>
            </a:r>
            <a:endParaRPr/>
          </a:p>
        </p:txBody>
      </p:sp>
      <p:sp>
        <p:nvSpPr>
          <p:cNvPr id="109" name="Google Shape;109;p16"/>
          <p:cNvSpPr txBox="1"/>
          <p:nvPr/>
        </p:nvSpPr>
        <p:spPr>
          <a:xfrm>
            <a:off x="685800" y="4114800"/>
            <a:ext cx="8534400" cy="255454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n-US" sz="4000" u="none" cap="none" strike="noStrike">
                <a:solidFill>
                  <a:schemeClr val="lt1"/>
                </a:solidFill>
                <a:latin typeface="Calibri"/>
                <a:ea typeface="Calibri"/>
                <a:cs typeface="Calibri"/>
                <a:sym typeface="Calibri"/>
              </a:rPr>
              <a:t>When it is absorbed by the Earth (or something on the Earth), light is converted into heat energy (infrared radiation).</a:t>
            </a:r>
            <a:endParaRPr b="0" i="0" sz="4000" u="none" cap="none" strike="noStrike">
              <a:solidFill>
                <a:schemeClr val="lt1"/>
              </a:solidFill>
              <a:latin typeface="Calibri"/>
              <a:ea typeface="Calibri"/>
              <a:cs typeface="Calibri"/>
              <a:sym typeface="Calibri"/>
            </a:endParaRPr>
          </a:p>
        </p:txBody>
      </p:sp>
      <p:pic>
        <p:nvPicPr>
          <p:cNvPr descr="Image result for hot sand" id="110" name="Google Shape;110;p16"/>
          <p:cNvPicPr preferRelativeResize="0"/>
          <p:nvPr/>
        </p:nvPicPr>
        <p:blipFill rotWithShape="1">
          <a:blip r:embed="rId3">
            <a:alphaModFix/>
          </a:blip>
          <a:srcRect b="0" l="0" r="0" t="0"/>
          <a:stretch/>
        </p:blipFill>
        <p:spPr>
          <a:xfrm>
            <a:off x="3200400" y="990600"/>
            <a:ext cx="5283200" cy="2971801"/>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03" name="Shape 403"/>
        <p:cNvGrpSpPr/>
        <p:nvPr/>
      </p:nvGrpSpPr>
      <p:grpSpPr>
        <a:xfrm>
          <a:off x="0" y="0"/>
          <a:ext cx="0" cy="0"/>
          <a:chOff x="0" y="0"/>
          <a:chExt cx="0" cy="0"/>
        </a:xfrm>
      </p:grpSpPr>
      <p:sp>
        <p:nvSpPr>
          <p:cNvPr id="404" name="Google Shape;404;p52"/>
          <p:cNvSpPr txBox="1"/>
          <p:nvPr>
            <p:ph type="title"/>
          </p:nvPr>
        </p:nvSpPr>
        <p:spPr>
          <a:xfrm>
            <a:off x="457200" y="-152400"/>
            <a:ext cx="8229600" cy="11430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lt1"/>
              </a:buClr>
              <a:buSzPts val="4400"/>
              <a:buFont typeface="Calibri"/>
              <a:buNone/>
            </a:pPr>
            <a:r>
              <a:rPr b="1" lang="en-US" u="sng"/>
              <a:t>Positive Feedback: </a:t>
            </a:r>
            <a:r>
              <a:rPr b="1" lang="en-US" u="sng"/>
              <a:t>Albedo</a:t>
            </a:r>
            <a:endParaRPr b="1" u="sng"/>
          </a:p>
        </p:txBody>
      </p:sp>
      <p:sp>
        <p:nvSpPr>
          <p:cNvPr id="405" name="Google Shape;405;p52"/>
          <p:cNvSpPr txBox="1"/>
          <p:nvPr>
            <p:ph idx="1" type="body"/>
          </p:nvPr>
        </p:nvSpPr>
        <p:spPr>
          <a:xfrm>
            <a:off x="0" y="990600"/>
            <a:ext cx="9144000" cy="5257800"/>
          </a:xfrm>
          <a:prstGeom prst="rect">
            <a:avLst/>
          </a:prstGeom>
          <a:noFill/>
          <a:ln>
            <a:noFill/>
          </a:ln>
        </p:spPr>
        <p:txBody>
          <a:bodyPr anchorCtr="0" anchor="t" bIns="45700" lIns="91425" spcFirstLastPara="1" rIns="91425" wrap="square" tIns="45700">
            <a:noAutofit/>
          </a:bodyPr>
          <a:lstStyle/>
          <a:p>
            <a:pPr indent="-342900" lvl="0" marL="342900" rtl="0" algn="l">
              <a:spcBef>
                <a:spcPts val="0"/>
              </a:spcBef>
              <a:spcAft>
                <a:spcPts val="0"/>
              </a:spcAft>
              <a:buClr>
                <a:schemeClr val="lt1"/>
              </a:buClr>
              <a:buSzPts val="3200"/>
              <a:buFont typeface="Calibri"/>
              <a:buNone/>
            </a:pPr>
            <a:r>
              <a:rPr lang="en-US"/>
              <a:t>One example of positive feedback with climate change would be </a:t>
            </a:r>
            <a:r>
              <a:rPr lang="en-US">
                <a:solidFill>
                  <a:srgbClr val="FFFF00"/>
                </a:solidFill>
              </a:rPr>
              <a:t>albedo</a:t>
            </a:r>
            <a:r>
              <a:rPr lang="en-US"/>
              <a:t>.</a:t>
            </a:r>
            <a:endParaRPr/>
          </a:p>
          <a:p>
            <a:pPr indent="-342900" lvl="0" marL="342900" rtl="0" algn="l">
              <a:spcBef>
                <a:spcPts val="640"/>
              </a:spcBef>
              <a:spcAft>
                <a:spcPts val="0"/>
              </a:spcAft>
              <a:buClr>
                <a:schemeClr val="lt1"/>
              </a:buClr>
              <a:buSzPts val="3200"/>
              <a:buFont typeface="Calibri"/>
              <a:buNone/>
            </a:pPr>
            <a:r>
              <a:t/>
            </a:r>
            <a:endParaRPr/>
          </a:p>
          <a:p>
            <a:pPr indent="-342900" lvl="0" marL="342900" rtl="0" algn="l">
              <a:spcBef>
                <a:spcPts val="0"/>
              </a:spcBef>
              <a:spcAft>
                <a:spcPts val="0"/>
              </a:spcAft>
              <a:buClr>
                <a:schemeClr val="lt1"/>
              </a:buClr>
              <a:buSzPts val="3200"/>
              <a:buFont typeface="Calibri"/>
              <a:buNone/>
            </a:pPr>
            <a:r>
              <a:rPr lang="en-US"/>
              <a:t>Albedo measures how reflective a surface is in a fraction or %.</a:t>
            </a:r>
            <a:endParaRPr/>
          </a:p>
          <a:p>
            <a:pPr indent="-342900" lvl="0" marL="342900" rtl="0" algn="l">
              <a:spcBef>
                <a:spcPts val="0"/>
              </a:spcBef>
              <a:spcAft>
                <a:spcPts val="0"/>
              </a:spcAft>
              <a:buClr>
                <a:schemeClr val="lt1"/>
              </a:buClr>
              <a:buSzPts val="3200"/>
              <a:buFont typeface="Calibri"/>
              <a:buNone/>
            </a:pPr>
            <a:r>
              <a:t/>
            </a:r>
            <a:endParaRPr/>
          </a:p>
          <a:p>
            <a:pPr indent="-342900" lvl="0" marL="342900" rtl="0" algn="l">
              <a:spcBef>
                <a:spcPts val="0"/>
              </a:spcBef>
              <a:spcAft>
                <a:spcPts val="0"/>
              </a:spcAft>
              <a:buClr>
                <a:schemeClr val="lt1"/>
              </a:buClr>
              <a:buSzPts val="3200"/>
              <a:buFont typeface="Calibri"/>
              <a:buNone/>
            </a:pPr>
            <a:r>
              <a:rPr lang="en-US"/>
              <a:t>The higher the albedo:</a:t>
            </a:r>
            <a:endParaRPr/>
          </a:p>
          <a:p>
            <a:pPr indent="-342900" lvl="0" marL="342900" rtl="0" algn="l">
              <a:spcBef>
                <a:spcPts val="0"/>
              </a:spcBef>
              <a:spcAft>
                <a:spcPts val="0"/>
              </a:spcAft>
              <a:buClr>
                <a:schemeClr val="lt1"/>
              </a:buClr>
              <a:buSzPts val="3200"/>
              <a:buFont typeface="Calibri"/>
              <a:buNone/>
            </a:pPr>
            <a:r>
              <a:rPr lang="en-US"/>
              <a:t>The more reflective the surface.</a:t>
            </a:r>
            <a:endParaRPr/>
          </a:p>
        </p:txBody>
      </p:sp>
      <p:pic>
        <p:nvPicPr>
          <p:cNvPr descr="http://marineecology.wcp.muohio.edu/climate_projects_04/snowball_earth/media/albedo.jpg" id="406" name="Google Shape;406;p52"/>
          <p:cNvPicPr preferRelativeResize="0"/>
          <p:nvPr/>
        </p:nvPicPr>
        <p:blipFill rotWithShape="1">
          <a:blip r:embed="rId3">
            <a:alphaModFix/>
          </a:blip>
          <a:srcRect b="0" l="0" r="0" t="0"/>
          <a:stretch/>
        </p:blipFill>
        <p:spPr>
          <a:xfrm>
            <a:off x="5600298" y="3429000"/>
            <a:ext cx="3543701" cy="3429000"/>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10" name="Shape 410"/>
        <p:cNvGrpSpPr/>
        <p:nvPr/>
      </p:nvGrpSpPr>
      <p:grpSpPr>
        <a:xfrm>
          <a:off x="0" y="0"/>
          <a:ext cx="0" cy="0"/>
          <a:chOff x="0" y="0"/>
          <a:chExt cx="0" cy="0"/>
        </a:xfrm>
      </p:grpSpPr>
      <p:sp>
        <p:nvSpPr>
          <p:cNvPr id="411" name="Google Shape;411;p53"/>
          <p:cNvSpPr txBox="1"/>
          <p:nvPr>
            <p:ph type="title"/>
          </p:nvPr>
        </p:nvSpPr>
        <p:spPr>
          <a:xfrm>
            <a:off x="457200" y="-152400"/>
            <a:ext cx="8229600" cy="11430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lt1"/>
              </a:buClr>
              <a:buSzPts val="4400"/>
              <a:buFont typeface="Calibri"/>
              <a:buNone/>
            </a:pPr>
            <a:r>
              <a:rPr b="1" lang="en-US" u="sng"/>
              <a:t>Albedo</a:t>
            </a:r>
            <a:endParaRPr b="1" u="sng"/>
          </a:p>
        </p:txBody>
      </p:sp>
      <p:sp>
        <p:nvSpPr>
          <p:cNvPr id="412" name="Google Shape;412;p53"/>
          <p:cNvSpPr txBox="1"/>
          <p:nvPr>
            <p:ph idx="1" type="body"/>
          </p:nvPr>
        </p:nvSpPr>
        <p:spPr>
          <a:xfrm>
            <a:off x="0" y="990600"/>
            <a:ext cx="9144000" cy="2209800"/>
          </a:xfrm>
          <a:prstGeom prst="rect">
            <a:avLst/>
          </a:prstGeom>
          <a:noFill/>
          <a:ln>
            <a:noFill/>
          </a:ln>
        </p:spPr>
        <p:txBody>
          <a:bodyPr anchorCtr="0" anchor="t" bIns="45700" lIns="91425" spcFirstLastPara="1" rIns="91425" wrap="square" tIns="45700">
            <a:noAutofit/>
          </a:bodyPr>
          <a:lstStyle/>
          <a:p>
            <a:pPr indent="-342900" lvl="0" marL="342900" rtl="0" algn="l">
              <a:spcBef>
                <a:spcPts val="0"/>
              </a:spcBef>
              <a:spcAft>
                <a:spcPts val="0"/>
              </a:spcAft>
              <a:buClr>
                <a:schemeClr val="lt1"/>
              </a:buClr>
              <a:buSzPts val="3200"/>
              <a:buFont typeface="Calibri"/>
              <a:buNone/>
            </a:pPr>
            <a:r>
              <a:rPr lang="en-US"/>
              <a:t>This is why snow and ice help keep the planet cool. They have a high albedo, and therefore light energy is not converted into heat but reflected back off into space. </a:t>
            </a:r>
            <a:endParaRPr/>
          </a:p>
          <a:p>
            <a:pPr indent="-342900" lvl="0" marL="342900" rtl="0" algn="l">
              <a:spcBef>
                <a:spcPts val="640"/>
              </a:spcBef>
              <a:spcAft>
                <a:spcPts val="0"/>
              </a:spcAft>
              <a:buClr>
                <a:schemeClr val="lt1"/>
              </a:buClr>
              <a:buSzPts val="3200"/>
              <a:buFont typeface="Calibri"/>
              <a:buNone/>
            </a:pPr>
            <a:r>
              <a:t/>
            </a:r>
            <a:endParaRPr/>
          </a:p>
          <a:p>
            <a:pPr indent="-342900" lvl="0" marL="342900" rtl="0" algn="l">
              <a:spcBef>
                <a:spcPts val="640"/>
              </a:spcBef>
              <a:spcAft>
                <a:spcPts val="0"/>
              </a:spcAft>
              <a:buClr>
                <a:schemeClr val="lt1"/>
              </a:buClr>
              <a:buSzPts val="3200"/>
              <a:buFont typeface="Calibri"/>
              <a:buNone/>
            </a:pPr>
            <a:r>
              <a:t/>
            </a:r>
            <a:endParaRPr/>
          </a:p>
          <a:p>
            <a:pPr indent="-342900" lvl="0" marL="342900" rtl="0" algn="l">
              <a:spcBef>
                <a:spcPts val="640"/>
              </a:spcBef>
              <a:spcAft>
                <a:spcPts val="0"/>
              </a:spcAft>
              <a:buClr>
                <a:schemeClr val="lt1"/>
              </a:buClr>
              <a:buSzPts val="3200"/>
              <a:buFont typeface="Calibri"/>
              <a:buNone/>
            </a:pPr>
            <a:r>
              <a:t/>
            </a:r>
            <a:endParaRPr/>
          </a:p>
        </p:txBody>
      </p:sp>
      <p:pic>
        <p:nvPicPr>
          <p:cNvPr id="413" name="Google Shape;413;p53"/>
          <p:cNvPicPr preferRelativeResize="0"/>
          <p:nvPr/>
        </p:nvPicPr>
        <p:blipFill rotWithShape="1">
          <a:blip r:embed="rId3">
            <a:alphaModFix/>
          </a:blip>
          <a:srcRect b="0" l="0" r="0" t="0"/>
          <a:stretch/>
        </p:blipFill>
        <p:spPr>
          <a:xfrm>
            <a:off x="1447800" y="3606800"/>
            <a:ext cx="5791200" cy="3251200"/>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17" name="Shape 417"/>
        <p:cNvGrpSpPr/>
        <p:nvPr/>
      </p:nvGrpSpPr>
      <p:grpSpPr>
        <a:xfrm>
          <a:off x="0" y="0"/>
          <a:ext cx="0" cy="0"/>
          <a:chOff x="0" y="0"/>
          <a:chExt cx="0" cy="0"/>
        </a:xfrm>
      </p:grpSpPr>
      <p:sp>
        <p:nvSpPr>
          <p:cNvPr id="418" name="Google Shape;418;p54"/>
          <p:cNvSpPr txBox="1"/>
          <p:nvPr>
            <p:ph type="title"/>
          </p:nvPr>
        </p:nvSpPr>
        <p:spPr>
          <a:xfrm>
            <a:off x="457200" y="-152400"/>
            <a:ext cx="8229600" cy="11430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lt1"/>
              </a:buClr>
              <a:buSzPts val="4400"/>
              <a:buFont typeface="Calibri"/>
              <a:buNone/>
            </a:pPr>
            <a:r>
              <a:rPr b="1" lang="en-US" u="sng"/>
              <a:t>Albedo</a:t>
            </a:r>
            <a:endParaRPr b="1" u="sng"/>
          </a:p>
        </p:txBody>
      </p:sp>
      <p:sp>
        <p:nvSpPr>
          <p:cNvPr id="419" name="Google Shape;419;p54"/>
          <p:cNvSpPr txBox="1"/>
          <p:nvPr>
            <p:ph idx="1" type="body"/>
          </p:nvPr>
        </p:nvSpPr>
        <p:spPr>
          <a:xfrm>
            <a:off x="0" y="990600"/>
            <a:ext cx="9144000" cy="5257800"/>
          </a:xfrm>
          <a:prstGeom prst="rect">
            <a:avLst/>
          </a:prstGeom>
          <a:noFill/>
          <a:ln>
            <a:noFill/>
          </a:ln>
        </p:spPr>
        <p:txBody>
          <a:bodyPr anchorCtr="0" anchor="t" bIns="45700" lIns="91425" spcFirstLastPara="1" rIns="91425" wrap="square" tIns="45700">
            <a:noAutofit/>
          </a:bodyPr>
          <a:lstStyle/>
          <a:p>
            <a:pPr indent="-342900" lvl="0" marL="342900" rtl="0" algn="l">
              <a:spcBef>
                <a:spcPts val="0"/>
              </a:spcBef>
              <a:spcAft>
                <a:spcPts val="0"/>
              </a:spcAft>
              <a:buClr>
                <a:schemeClr val="lt1"/>
              </a:buClr>
              <a:buSzPts val="3200"/>
              <a:buFont typeface="Calibri"/>
              <a:buNone/>
            </a:pPr>
            <a:r>
              <a:rPr lang="en-US"/>
              <a:t>Albedo measures how reflective a surface is in a fraction or %.</a:t>
            </a:r>
            <a:endParaRPr/>
          </a:p>
          <a:p>
            <a:pPr indent="-342900" lvl="0" marL="342900" rtl="0" algn="l">
              <a:spcBef>
                <a:spcPts val="640"/>
              </a:spcBef>
              <a:spcAft>
                <a:spcPts val="0"/>
              </a:spcAft>
              <a:buClr>
                <a:schemeClr val="lt1"/>
              </a:buClr>
              <a:buSzPts val="3200"/>
              <a:buFont typeface="Calibri"/>
              <a:buNone/>
            </a:pPr>
            <a:r>
              <a:t/>
            </a:r>
            <a:endParaRPr/>
          </a:p>
          <a:p>
            <a:pPr indent="-342900" lvl="0" marL="342900" rtl="0" algn="l">
              <a:spcBef>
                <a:spcPts val="640"/>
              </a:spcBef>
              <a:spcAft>
                <a:spcPts val="0"/>
              </a:spcAft>
              <a:buClr>
                <a:schemeClr val="lt1"/>
              </a:buClr>
              <a:buSzPts val="3200"/>
              <a:buFont typeface="Calibri"/>
              <a:buNone/>
            </a:pPr>
            <a:r>
              <a:t/>
            </a:r>
            <a:endParaRPr/>
          </a:p>
        </p:txBody>
      </p:sp>
      <p:pic>
        <p:nvPicPr>
          <p:cNvPr id="420" name="Google Shape;420;p54"/>
          <p:cNvPicPr preferRelativeResize="0"/>
          <p:nvPr/>
        </p:nvPicPr>
        <p:blipFill rotWithShape="1">
          <a:blip r:embed="rId3">
            <a:alphaModFix/>
          </a:blip>
          <a:srcRect b="0" l="0" r="0" t="0"/>
          <a:stretch/>
        </p:blipFill>
        <p:spPr>
          <a:xfrm>
            <a:off x="0" y="0"/>
            <a:ext cx="9144000" cy="6858000"/>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24" name="Shape 424"/>
        <p:cNvGrpSpPr/>
        <p:nvPr/>
      </p:nvGrpSpPr>
      <p:grpSpPr>
        <a:xfrm>
          <a:off x="0" y="0"/>
          <a:ext cx="0" cy="0"/>
          <a:chOff x="0" y="0"/>
          <a:chExt cx="0" cy="0"/>
        </a:xfrm>
      </p:grpSpPr>
      <p:sp>
        <p:nvSpPr>
          <p:cNvPr id="425" name="Google Shape;425;p55"/>
          <p:cNvSpPr txBox="1"/>
          <p:nvPr>
            <p:ph type="title"/>
          </p:nvPr>
        </p:nvSpPr>
        <p:spPr>
          <a:xfrm>
            <a:off x="457200" y="-152400"/>
            <a:ext cx="8229600" cy="11430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lt1"/>
              </a:buClr>
              <a:buSzPts val="4400"/>
              <a:buFont typeface="Calibri"/>
              <a:buNone/>
            </a:pPr>
            <a:r>
              <a:rPr b="1" lang="en-US" u="sng"/>
              <a:t>Positive Feedback</a:t>
            </a:r>
            <a:endParaRPr b="1" u="sng"/>
          </a:p>
        </p:txBody>
      </p:sp>
      <p:sp>
        <p:nvSpPr>
          <p:cNvPr id="426" name="Google Shape;426;p55"/>
          <p:cNvSpPr txBox="1"/>
          <p:nvPr>
            <p:ph idx="1" type="body"/>
          </p:nvPr>
        </p:nvSpPr>
        <p:spPr>
          <a:xfrm>
            <a:off x="0" y="381000"/>
            <a:ext cx="3810000" cy="6172200"/>
          </a:xfrm>
          <a:prstGeom prst="rect">
            <a:avLst/>
          </a:prstGeom>
          <a:noFill/>
          <a:ln>
            <a:noFill/>
          </a:ln>
        </p:spPr>
        <p:txBody>
          <a:bodyPr anchorCtr="0" anchor="t" bIns="45700" lIns="91425" spcFirstLastPara="1" rIns="91425" wrap="square" tIns="45700">
            <a:noAutofit/>
          </a:bodyPr>
          <a:lstStyle/>
          <a:p>
            <a:pPr indent="-342900" lvl="0" marL="342900" rtl="0" algn="l">
              <a:spcBef>
                <a:spcPts val="0"/>
              </a:spcBef>
              <a:spcAft>
                <a:spcPts val="0"/>
              </a:spcAft>
              <a:buClr>
                <a:schemeClr val="lt1"/>
              </a:buClr>
              <a:buSzPts val="3200"/>
              <a:buFont typeface="Calibri"/>
              <a:buNone/>
            </a:pPr>
            <a:r>
              <a:t/>
            </a:r>
            <a:endParaRPr/>
          </a:p>
          <a:p>
            <a:pPr indent="-342900" lvl="0" marL="342900" rtl="0" algn="l">
              <a:spcBef>
                <a:spcPts val="640"/>
              </a:spcBef>
              <a:spcAft>
                <a:spcPts val="0"/>
              </a:spcAft>
              <a:buClr>
                <a:schemeClr val="lt1"/>
              </a:buClr>
              <a:buSzPts val="3200"/>
              <a:buFont typeface="Calibri"/>
              <a:buNone/>
            </a:pPr>
            <a:r>
              <a:rPr lang="en-US"/>
              <a:t>We call this a positive feedback loop where:</a:t>
            </a:r>
            <a:endParaRPr/>
          </a:p>
          <a:p>
            <a:pPr indent="-342900" lvl="0" marL="342900" rtl="0" algn="l">
              <a:spcBef>
                <a:spcPts val="640"/>
              </a:spcBef>
              <a:spcAft>
                <a:spcPts val="0"/>
              </a:spcAft>
              <a:buClr>
                <a:schemeClr val="lt1"/>
              </a:buClr>
              <a:buSzPts val="3200"/>
              <a:buFont typeface="Calibri"/>
              <a:buNone/>
            </a:pPr>
            <a:r>
              <a:rPr i="1" lang="en-US"/>
              <a:t>A produces more of B, which then in turn produces more of A.</a:t>
            </a:r>
            <a:endParaRPr/>
          </a:p>
          <a:p>
            <a:pPr indent="-342900" lvl="0" marL="342900" rtl="0" algn="l">
              <a:spcBef>
                <a:spcPts val="640"/>
              </a:spcBef>
              <a:spcAft>
                <a:spcPts val="0"/>
              </a:spcAft>
              <a:buClr>
                <a:schemeClr val="lt1"/>
              </a:buClr>
              <a:buSzPts val="3200"/>
              <a:buFont typeface="Calibri"/>
              <a:buNone/>
            </a:pPr>
            <a:r>
              <a:t/>
            </a:r>
            <a:endParaRPr i="1"/>
          </a:p>
          <a:p>
            <a:pPr indent="-342900" lvl="0" marL="342900" rtl="0" algn="l">
              <a:spcBef>
                <a:spcPts val="640"/>
              </a:spcBef>
              <a:spcAft>
                <a:spcPts val="0"/>
              </a:spcAft>
              <a:buClr>
                <a:schemeClr val="lt1"/>
              </a:buClr>
              <a:buSzPts val="3200"/>
              <a:buFont typeface="Calibri"/>
              <a:buNone/>
            </a:pPr>
            <a:r>
              <a:t/>
            </a:r>
            <a:endParaRPr/>
          </a:p>
        </p:txBody>
      </p:sp>
      <p:pic>
        <p:nvPicPr>
          <p:cNvPr id="427" name="Google Shape;427;p55"/>
          <p:cNvPicPr preferRelativeResize="0"/>
          <p:nvPr/>
        </p:nvPicPr>
        <p:blipFill rotWithShape="1">
          <a:blip r:embed="rId3">
            <a:alphaModFix/>
          </a:blip>
          <a:srcRect b="0" l="0" r="0" t="0"/>
          <a:stretch/>
        </p:blipFill>
        <p:spPr>
          <a:xfrm>
            <a:off x="4419600" y="838200"/>
            <a:ext cx="4724400" cy="4235450"/>
          </a:xfrm>
          <a:prstGeom prst="rect">
            <a:avLst/>
          </a:prstGeom>
          <a:noFill/>
          <a:ln>
            <a:noFill/>
          </a:ln>
        </p:spPr>
      </p:pic>
      <p:sp>
        <p:nvSpPr>
          <p:cNvPr id="428" name="Google Shape;428;p55"/>
          <p:cNvSpPr txBox="1"/>
          <p:nvPr/>
        </p:nvSpPr>
        <p:spPr>
          <a:xfrm>
            <a:off x="0" y="5562600"/>
            <a:ext cx="8915400" cy="1077913"/>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i="1" lang="en-US" sz="3200">
                <a:solidFill>
                  <a:srgbClr val="FFFF00"/>
                </a:solidFill>
                <a:latin typeface="Calibri"/>
                <a:ea typeface="Calibri"/>
                <a:cs typeface="Calibri"/>
                <a:sym typeface="Calibri"/>
              </a:rPr>
              <a:t>Melting sea ice creates a lower albedo, which then in turn causes more ice to melt.</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28">
                                            <p:txEl>
                                              <p:pRg end="0" st="0"/>
                                            </p:txEl>
                                          </p:spTgt>
                                        </p:tgtEl>
                                        <p:attrNameLst>
                                          <p:attrName>style.visibility</p:attrName>
                                        </p:attrNameLst>
                                      </p:cBhvr>
                                      <p:to>
                                        <p:strVal val="visible"/>
                                      </p:to>
                                    </p:set>
                                    <p:animEffect filter="fade" transition="in">
                                      <p:cBhvr>
                                        <p:cTn dur="1822"/>
                                        <p:tgtEl>
                                          <p:spTgt spid="428">
                                            <p:txEl>
                                              <p:pRg end="0" st="0"/>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33" name="Shape 433"/>
        <p:cNvGrpSpPr/>
        <p:nvPr/>
      </p:nvGrpSpPr>
      <p:grpSpPr>
        <a:xfrm>
          <a:off x="0" y="0"/>
          <a:ext cx="0" cy="0"/>
          <a:chOff x="0" y="0"/>
          <a:chExt cx="0" cy="0"/>
        </a:xfrm>
      </p:grpSpPr>
      <p:sp>
        <p:nvSpPr>
          <p:cNvPr id="434" name="Google Shape;434;p56"/>
          <p:cNvSpPr txBox="1"/>
          <p:nvPr>
            <p:ph type="title"/>
          </p:nvPr>
        </p:nvSpPr>
        <p:spPr>
          <a:xfrm>
            <a:off x="457200" y="274638"/>
            <a:ext cx="8229600" cy="11430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u="sng"/>
              <a:t>Climate change </a:t>
            </a:r>
            <a:r>
              <a:rPr lang="en-US" u="sng"/>
              <a:t>Vocabulary</a:t>
            </a:r>
            <a:endParaRPr u="sng"/>
          </a:p>
        </p:txBody>
      </p:sp>
      <p:sp>
        <p:nvSpPr>
          <p:cNvPr id="435" name="Google Shape;435;p56"/>
          <p:cNvSpPr txBox="1"/>
          <p:nvPr>
            <p:ph idx="1" type="body"/>
          </p:nvPr>
        </p:nvSpPr>
        <p:spPr>
          <a:xfrm>
            <a:off x="457200" y="1600200"/>
            <a:ext cx="7809900" cy="4526100"/>
          </a:xfrm>
          <a:prstGeom prst="rect">
            <a:avLst/>
          </a:prstGeom>
        </p:spPr>
        <p:txBody>
          <a:bodyPr anchorCtr="0" anchor="t" bIns="45700" lIns="91425" spcFirstLastPara="1" rIns="91425" wrap="square" tIns="45700">
            <a:noAutofit/>
          </a:bodyPr>
          <a:lstStyle/>
          <a:p>
            <a:pPr indent="0" lvl="0" marL="457200" rtl="0" algn="ctr">
              <a:lnSpc>
                <a:spcPct val="200000"/>
              </a:lnSpc>
              <a:spcBef>
                <a:spcPts val="360"/>
              </a:spcBef>
              <a:spcAft>
                <a:spcPts val="0"/>
              </a:spcAft>
              <a:buNone/>
            </a:pPr>
            <a:r>
              <a:rPr lang="en-US"/>
              <a:t>Greenhouse </a:t>
            </a:r>
            <a:r>
              <a:rPr lang="en-US"/>
              <a:t>Effect</a:t>
            </a:r>
            <a:endParaRPr/>
          </a:p>
          <a:p>
            <a:pPr indent="0" lvl="0" marL="457200" rtl="0" algn="ctr">
              <a:lnSpc>
                <a:spcPct val="200000"/>
              </a:lnSpc>
              <a:spcBef>
                <a:spcPts val="360"/>
              </a:spcBef>
              <a:spcAft>
                <a:spcPts val="0"/>
              </a:spcAft>
              <a:buNone/>
            </a:pPr>
            <a:r>
              <a:rPr lang="en-US"/>
              <a:t>Greenhouse Gas</a:t>
            </a:r>
            <a:endParaRPr/>
          </a:p>
          <a:p>
            <a:pPr indent="0" lvl="0" marL="457200" rtl="0" algn="ctr">
              <a:lnSpc>
                <a:spcPct val="200000"/>
              </a:lnSpc>
              <a:spcBef>
                <a:spcPts val="360"/>
              </a:spcBef>
              <a:spcAft>
                <a:spcPts val="0"/>
              </a:spcAft>
              <a:buNone/>
            </a:pPr>
            <a:r>
              <a:rPr lang="en-US"/>
              <a:t>PPM</a:t>
            </a:r>
            <a:endParaRPr/>
          </a:p>
          <a:p>
            <a:pPr indent="0" lvl="0" marL="457200" rtl="0" algn="ctr">
              <a:lnSpc>
                <a:spcPct val="200000"/>
              </a:lnSpc>
              <a:spcBef>
                <a:spcPts val="360"/>
              </a:spcBef>
              <a:spcAft>
                <a:spcPts val="0"/>
              </a:spcAft>
              <a:buNone/>
            </a:pPr>
            <a:r>
              <a:rPr lang="en-US"/>
              <a:t>Ocean Acidification</a:t>
            </a:r>
            <a:endParaRPr/>
          </a:p>
          <a:p>
            <a:pPr indent="0" lvl="0" marL="457200" rtl="0" algn="ctr">
              <a:lnSpc>
                <a:spcPct val="200000"/>
              </a:lnSpc>
              <a:spcBef>
                <a:spcPts val="360"/>
              </a:spcBef>
              <a:spcAft>
                <a:spcPts val="0"/>
              </a:spcAft>
              <a:buNone/>
            </a:pPr>
            <a:r>
              <a:rPr lang="en-US"/>
              <a:t>Albedo</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5" name="Shape 115"/>
        <p:cNvGrpSpPr/>
        <p:nvPr/>
      </p:nvGrpSpPr>
      <p:grpSpPr>
        <a:xfrm>
          <a:off x="0" y="0"/>
          <a:ext cx="0" cy="0"/>
          <a:chOff x="0" y="0"/>
          <a:chExt cx="0" cy="0"/>
        </a:xfrm>
      </p:grpSpPr>
      <p:sp>
        <p:nvSpPr>
          <p:cNvPr id="116" name="Google Shape;116;p17"/>
          <p:cNvSpPr txBox="1"/>
          <p:nvPr>
            <p:ph type="title"/>
          </p:nvPr>
        </p:nvSpPr>
        <p:spPr>
          <a:xfrm>
            <a:off x="-1840774" y="19594"/>
            <a:ext cx="8229600" cy="11430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lt1"/>
              </a:buClr>
              <a:buSzPts val="4000"/>
              <a:buFont typeface="Calibri"/>
              <a:buNone/>
            </a:pPr>
            <a:r>
              <a:rPr lang="en-US" sz="4000" u="sng"/>
              <a:t>Greenhouse Effect</a:t>
            </a:r>
            <a:endParaRPr/>
          </a:p>
        </p:txBody>
      </p:sp>
      <p:sp>
        <p:nvSpPr>
          <p:cNvPr id="117" name="Google Shape;117;p17"/>
          <p:cNvSpPr txBox="1"/>
          <p:nvPr/>
        </p:nvSpPr>
        <p:spPr>
          <a:xfrm>
            <a:off x="304800" y="4800600"/>
            <a:ext cx="8991600" cy="1754326"/>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n-US" sz="3600" u="none" cap="none" strike="noStrike">
                <a:solidFill>
                  <a:schemeClr val="lt1"/>
                </a:solidFill>
                <a:latin typeface="Calibri"/>
                <a:ea typeface="Calibri"/>
                <a:cs typeface="Calibri"/>
                <a:sym typeface="Calibri"/>
              </a:rPr>
              <a:t>That heat energy either escapes the Earth through the atmosphere, or gets absorbed by greenhouse gases and reflected back down.</a:t>
            </a:r>
            <a:endParaRPr b="0" i="0" sz="3600" u="none" cap="none" strike="noStrike">
              <a:solidFill>
                <a:schemeClr val="lt1"/>
              </a:solidFill>
              <a:latin typeface="Calibri"/>
              <a:ea typeface="Calibri"/>
              <a:cs typeface="Calibri"/>
              <a:sym typeface="Calibri"/>
            </a:endParaRPr>
          </a:p>
        </p:txBody>
      </p:sp>
      <p:pic>
        <p:nvPicPr>
          <p:cNvPr descr="Image result for greenhouse effect" id="118" name="Google Shape;118;p17"/>
          <p:cNvPicPr preferRelativeResize="0"/>
          <p:nvPr/>
        </p:nvPicPr>
        <p:blipFill rotWithShape="1">
          <a:blip r:embed="rId3">
            <a:alphaModFix/>
          </a:blip>
          <a:srcRect b="0" l="0" r="0" t="0"/>
          <a:stretch/>
        </p:blipFill>
        <p:spPr>
          <a:xfrm>
            <a:off x="3886200" y="1066800"/>
            <a:ext cx="5257800" cy="3429001"/>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3" name="Shape 123"/>
        <p:cNvGrpSpPr/>
        <p:nvPr/>
      </p:nvGrpSpPr>
      <p:grpSpPr>
        <a:xfrm>
          <a:off x="0" y="0"/>
          <a:ext cx="0" cy="0"/>
          <a:chOff x="0" y="0"/>
          <a:chExt cx="0" cy="0"/>
        </a:xfrm>
      </p:grpSpPr>
      <p:sp>
        <p:nvSpPr>
          <p:cNvPr id="124" name="Google Shape;124;p18"/>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lt1"/>
              </a:buClr>
              <a:buSzPts val="4000"/>
              <a:buFont typeface="Calibri"/>
              <a:buNone/>
            </a:pPr>
            <a:r>
              <a:rPr lang="en-US" sz="4000" u="sng"/>
              <a:t>Greenhouse Effect</a:t>
            </a:r>
            <a:endParaRPr/>
          </a:p>
        </p:txBody>
      </p:sp>
      <p:sp>
        <p:nvSpPr>
          <p:cNvPr id="125" name="Google Shape;125;p18"/>
          <p:cNvSpPr txBox="1"/>
          <p:nvPr/>
        </p:nvSpPr>
        <p:spPr>
          <a:xfrm>
            <a:off x="19594" y="2514600"/>
            <a:ext cx="3276600" cy="3970318"/>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n-US" sz="3600" u="none" cap="none" strike="noStrike">
                <a:solidFill>
                  <a:schemeClr val="lt1"/>
                </a:solidFill>
                <a:latin typeface="Calibri"/>
                <a:ea typeface="Calibri"/>
                <a:cs typeface="Calibri"/>
                <a:sym typeface="Calibri"/>
              </a:rPr>
              <a:t>This is how heat is trapped </a:t>
            </a:r>
            <a:r>
              <a:rPr lang="en-US" sz="3600">
                <a:solidFill>
                  <a:schemeClr val="lt1"/>
                </a:solidFill>
                <a:latin typeface="Calibri"/>
                <a:ea typeface="Calibri"/>
                <a:cs typeface="Calibri"/>
                <a:sym typeface="Calibri"/>
              </a:rPr>
              <a:t>by the atmosphere </a:t>
            </a:r>
            <a:r>
              <a:rPr b="0" i="0" lang="en-US" sz="3600" u="none" cap="none" strike="noStrike">
                <a:solidFill>
                  <a:schemeClr val="lt1"/>
                </a:solidFill>
                <a:latin typeface="Calibri"/>
                <a:ea typeface="Calibri"/>
                <a:cs typeface="Calibri"/>
                <a:sym typeface="Calibri"/>
              </a:rPr>
              <a:t>and how the Earth stays warm.</a:t>
            </a:r>
            <a:endParaRPr/>
          </a:p>
        </p:txBody>
      </p:sp>
      <p:pic>
        <p:nvPicPr>
          <p:cNvPr id="126" name="Google Shape;126;p18"/>
          <p:cNvPicPr preferRelativeResize="0"/>
          <p:nvPr/>
        </p:nvPicPr>
        <p:blipFill rotWithShape="1">
          <a:blip r:embed="rId3">
            <a:alphaModFix/>
          </a:blip>
          <a:srcRect b="0" l="0" r="0" t="0"/>
          <a:stretch/>
        </p:blipFill>
        <p:spPr>
          <a:xfrm>
            <a:off x="3573417" y="2438400"/>
            <a:ext cx="5577114" cy="4419600"/>
          </a:xfrm>
          <a:prstGeom prst="rect">
            <a:avLst/>
          </a:prstGeom>
          <a:noFill/>
          <a:ln cap="flat" cmpd="sng" w="9525">
            <a:solidFill>
              <a:srgbClr val="000000"/>
            </a:solidFill>
            <a:prstDash val="solid"/>
            <a:miter lim="800000"/>
            <a:headEnd len="sm" w="sm" type="none"/>
            <a:tailEnd len="sm" w="sm" type="none"/>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126"/>
                                        </p:tgtEl>
                                      </p:cBhvr>
                                    </p:animEffect>
                                    <p:set>
                                      <p:cBhvr>
                                        <p:cTn dur="1" fill="hold">
                                          <p:stCondLst>
                                            <p:cond delay="500"/>
                                          </p:stCondLst>
                                        </p:cTn>
                                        <p:tgtEl>
                                          <p:spTgt spid="126"/>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1" name="Shape 131"/>
        <p:cNvGrpSpPr/>
        <p:nvPr/>
      </p:nvGrpSpPr>
      <p:grpSpPr>
        <a:xfrm>
          <a:off x="0" y="0"/>
          <a:ext cx="0" cy="0"/>
          <a:chOff x="0" y="0"/>
          <a:chExt cx="0" cy="0"/>
        </a:xfrm>
      </p:grpSpPr>
      <p:pic>
        <p:nvPicPr>
          <p:cNvPr id="132" name="Google Shape;132;p19"/>
          <p:cNvPicPr preferRelativeResize="0"/>
          <p:nvPr/>
        </p:nvPicPr>
        <p:blipFill>
          <a:blip r:embed="rId3">
            <a:alphaModFix/>
          </a:blip>
          <a:stretch>
            <a:fillRect/>
          </a:stretch>
        </p:blipFill>
        <p:spPr>
          <a:xfrm>
            <a:off x="0" y="152400"/>
            <a:ext cx="9144001" cy="6524848"/>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7" name="Shape 137"/>
        <p:cNvGrpSpPr/>
        <p:nvPr/>
      </p:nvGrpSpPr>
      <p:grpSpPr>
        <a:xfrm>
          <a:off x="0" y="0"/>
          <a:ext cx="0" cy="0"/>
          <a:chOff x="0" y="0"/>
          <a:chExt cx="0" cy="0"/>
        </a:xfrm>
      </p:grpSpPr>
      <p:sp>
        <p:nvSpPr>
          <p:cNvPr id="138" name="Google Shape;138;p20"/>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lt1"/>
              </a:buClr>
              <a:buSzPts val="4000"/>
              <a:buFont typeface="Calibri"/>
              <a:buNone/>
            </a:pPr>
            <a:r>
              <a:rPr lang="en-US" sz="6000" u="sng"/>
              <a:t>Greenhouse Effect</a:t>
            </a:r>
            <a:endParaRPr sz="6000"/>
          </a:p>
        </p:txBody>
      </p:sp>
      <p:sp>
        <p:nvSpPr>
          <p:cNvPr id="139" name="Google Shape;139;p20"/>
          <p:cNvSpPr txBox="1"/>
          <p:nvPr>
            <p:ph idx="1" type="body"/>
          </p:nvPr>
        </p:nvSpPr>
        <p:spPr>
          <a:xfrm>
            <a:off x="0" y="1600200"/>
            <a:ext cx="8229600" cy="4953000"/>
          </a:xfrm>
          <a:prstGeom prst="rect">
            <a:avLst/>
          </a:prstGeom>
          <a:noFill/>
          <a:ln>
            <a:noFill/>
          </a:ln>
        </p:spPr>
        <p:txBody>
          <a:bodyPr anchorCtr="0" anchor="t" bIns="45700" lIns="91425" spcFirstLastPara="1" rIns="91425" wrap="square" tIns="45700">
            <a:noAutofit/>
          </a:bodyPr>
          <a:lstStyle/>
          <a:p>
            <a:pPr indent="-342900" lvl="0" marL="342900" rtl="0" algn="l">
              <a:lnSpc>
                <a:spcPct val="90000"/>
              </a:lnSpc>
              <a:spcBef>
                <a:spcPts val="0"/>
              </a:spcBef>
              <a:spcAft>
                <a:spcPts val="0"/>
              </a:spcAft>
              <a:buClr>
                <a:schemeClr val="lt1"/>
              </a:buClr>
              <a:buSzPts val="3200"/>
              <a:buFont typeface="Calibri"/>
              <a:buNone/>
            </a:pPr>
            <a:r>
              <a:rPr lang="en-US">
                <a:solidFill>
                  <a:srgbClr val="FFFF00"/>
                </a:solidFill>
              </a:rPr>
              <a:t>Greenhouse gases</a:t>
            </a:r>
            <a:r>
              <a:rPr lang="en-US"/>
              <a:t> reflect heat &amp; include: </a:t>
            </a:r>
            <a:endParaRPr/>
          </a:p>
          <a:p>
            <a:pPr indent="-342900" lvl="0" marL="342900" rtl="0" algn="l">
              <a:lnSpc>
                <a:spcPct val="90000"/>
              </a:lnSpc>
              <a:spcBef>
                <a:spcPts val="640"/>
              </a:spcBef>
              <a:spcAft>
                <a:spcPts val="0"/>
              </a:spcAft>
              <a:buClr>
                <a:schemeClr val="lt1"/>
              </a:buClr>
              <a:buSzPts val="3200"/>
              <a:buFont typeface="Calibri"/>
              <a:buNone/>
            </a:pPr>
            <a:r>
              <a:rPr lang="en-US"/>
              <a:t>			Water (H</a:t>
            </a:r>
            <a:r>
              <a:rPr lang="en-US" sz="2000"/>
              <a:t>2</a:t>
            </a:r>
            <a:r>
              <a:rPr lang="en-US"/>
              <a:t>O)</a:t>
            </a:r>
            <a:endParaRPr/>
          </a:p>
          <a:p>
            <a:pPr indent="-342900" lvl="0" marL="342900" rtl="0" algn="l">
              <a:lnSpc>
                <a:spcPct val="90000"/>
              </a:lnSpc>
              <a:spcBef>
                <a:spcPts val="640"/>
              </a:spcBef>
              <a:spcAft>
                <a:spcPts val="0"/>
              </a:spcAft>
              <a:buClr>
                <a:schemeClr val="lt1"/>
              </a:buClr>
              <a:buSzPts val="3200"/>
              <a:buFont typeface="Calibri"/>
              <a:buNone/>
            </a:pPr>
            <a:r>
              <a:rPr lang="en-US"/>
              <a:t>			Methane (CH</a:t>
            </a:r>
            <a:r>
              <a:rPr lang="en-US" sz="2400"/>
              <a:t>4</a:t>
            </a:r>
            <a:r>
              <a:rPr lang="en-US"/>
              <a:t>)</a:t>
            </a:r>
            <a:endParaRPr/>
          </a:p>
          <a:p>
            <a:pPr indent="-342900" lvl="0" marL="342900" rtl="0" algn="l">
              <a:lnSpc>
                <a:spcPct val="90000"/>
              </a:lnSpc>
              <a:spcBef>
                <a:spcPts val="640"/>
              </a:spcBef>
              <a:spcAft>
                <a:spcPts val="0"/>
              </a:spcAft>
              <a:buClr>
                <a:schemeClr val="lt1"/>
              </a:buClr>
              <a:buSzPts val="3200"/>
              <a:buFont typeface="Calibri"/>
              <a:buNone/>
            </a:pPr>
            <a:r>
              <a:rPr lang="en-US"/>
              <a:t>			Carbon Dioxide (CO</a:t>
            </a:r>
            <a:r>
              <a:rPr lang="en-US" sz="2000"/>
              <a:t>2</a:t>
            </a:r>
            <a:r>
              <a:rPr lang="en-US"/>
              <a:t>)</a:t>
            </a:r>
            <a:endParaRPr/>
          </a:p>
          <a:p>
            <a:pPr indent="-342900" lvl="0" marL="342900" rtl="0" algn="l">
              <a:lnSpc>
                <a:spcPct val="90000"/>
              </a:lnSpc>
              <a:spcBef>
                <a:spcPts val="640"/>
              </a:spcBef>
              <a:spcAft>
                <a:spcPts val="0"/>
              </a:spcAft>
              <a:buClr>
                <a:schemeClr val="lt1"/>
              </a:buClr>
              <a:buSzPts val="3200"/>
              <a:buFont typeface="Calibri"/>
              <a:buNone/>
            </a:pPr>
            <a:r>
              <a:rPr lang="en-US"/>
              <a:t>			Nitrous Oxide (N</a:t>
            </a:r>
            <a:r>
              <a:rPr lang="en-US" sz="2000"/>
              <a:t>2</a:t>
            </a:r>
            <a:r>
              <a:rPr lang="en-US"/>
              <a:t>O)</a:t>
            </a:r>
            <a:endParaRPr/>
          </a:p>
          <a:p>
            <a:pPr indent="-342900" lvl="0" marL="342900" rtl="0" algn="l">
              <a:lnSpc>
                <a:spcPct val="90000"/>
              </a:lnSpc>
              <a:spcBef>
                <a:spcPts val="640"/>
              </a:spcBef>
              <a:spcAft>
                <a:spcPts val="0"/>
              </a:spcAft>
              <a:buClr>
                <a:schemeClr val="lt1"/>
              </a:buClr>
              <a:buSzPts val="3200"/>
              <a:buFont typeface="Calibri"/>
              <a:buNone/>
            </a:pPr>
            <a:r>
              <a:t/>
            </a:r>
            <a:endParaRPr/>
          </a:p>
          <a:p>
            <a:pPr indent="-342900" lvl="0" marL="342900" rtl="0" algn="l">
              <a:lnSpc>
                <a:spcPct val="90000"/>
              </a:lnSpc>
              <a:spcBef>
                <a:spcPts val="640"/>
              </a:spcBef>
              <a:spcAft>
                <a:spcPts val="0"/>
              </a:spcAft>
              <a:buClr>
                <a:schemeClr val="lt1"/>
              </a:buClr>
              <a:buSzPts val="3200"/>
              <a:buFont typeface="Calibri"/>
              <a:buNone/>
            </a:pPr>
            <a:r>
              <a:rPr lang="en-US"/>
              <a:t>The first 3 are very natural, and in</a:t>
            </a:r>
            <a:endParaRPr/>
          </a:p>
          <a:p>
            <a:pPr indent="-342900" lvl="0" marL="342900" rtl="0" algn="l">
              <a:lnSpc>
                <a:spcPct val="90000"/>
              </a:lnSpc>
              <a:spcBef>
                <a:spcPts val="640"/>
              </a:spcBef>
              <a:spcAft>
                <a:spcPts val="0"/>
              </a:spcAft>
              <a:buClr>
                <a:schemeClr val="lt1"/>
              </a:buClr>
              <a:buSzPts val="3200"/>
              <a:buFont typeface="Calibri"/>
              <a:buNone/>
            </a:pPr>
            <a:r>
              <a:rPr lang="en-US"/>
              <a:t>fact are necessary to keep the Earth</a:t>
            </a:r>
            <a:endParaRPr/>
          </a:p>
          <a:p>
            <a:pPr indent="-342900" lvl="0" marL="342900" rtl="0" algn="l">
              <a:lnSpc>
                <a:spcPct val="90000"/>
              </a:lnSpc>
              <a:spcBef>
                <a:spcPts val="640"/>
              </a:spcBef>
              <a:spcAft>
                <a:spcPts val="0"/>
              </a:spcAft>
              <a:buClr>
                <a:schemeClr val="lt1"/>
              </a:buClr>
              <a:buSzPts val="3200"/>
              <a:buFont typeface="Calibri"/>
              <a:buNone/>
            </a:pPr>
            <a:r>
              <a:rPr lang="en-US"/>
              <a:t>warm.</a:t>
            </a:r>
            <a:endParaRPr/>
          </a:p>
        </p:txBody>
      </p:sp>
      <p:pic>
        <p:nvPicPr>
          <p:cNvPr id="140" name="Google Shape;140;p20"/>
          <p:cNvPicPr preferRelativeResize="0"/>
          <p:nvPr/>
        </p:nvPicPr>
        <p:blipFill rotWithShape="1">
          <a:blip r:embed="rId3">
            <a:alphaModFix/>
          </a:blip>
          <a:srcRect b="0" l="0" r="0" t="0"/>
          <a:stretch/>
        </p:blipFill>
        <p:spPr>
          <a:xfrm>
            <a:off x="6353175" y="2438400"/>
            <a:ext cx="2790825" cy="41719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9">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9">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9">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9">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9">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9">
                                            <p:txEl>
                                              <p:pRg end="5" st="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9">
                                            <p:txEl>
                                              <p:pRg end="6" st="6"/>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9">
                                            <p:txEl>
                                              <p:pRg end="7" st="7"/>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9">
                                            <p:txEl>
                                              <p:pRg end="8" st="8"/>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5" name="Shape 145"/>
        <p:cNvGrpSpPr/>
        <p:nvPr/>
      </p:nvGrpSpPr>
      <p:grpSpPr>
        <a:xfrm>
          <a:off x="0" y="0"/>
          <a:ext cx="0" cy="0"/>
          <a:chOff x="0" y="0"/>
          <a:chExt cx="0" cy="0"/>
        </a:xfrm>
      </p:grpSpPr>
      <p:sp>
        <p:nvSpPr>
          <p:cNvPr id="146" name="Google Shape;146;p2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lt1"/>
              </a:buClr>
              <a:buSzPts val="4000"/>
              <a:buFont typeface="Calibri"/>
              <a:buNone/>
            </a:pPr>
            <a:r>
              <a:rPr lang="en-US" sz="6000" u="sng"/>
              <a:t>Greenhouse Effect</a:t>
            </a:r>
            <a:endParaRPr sz="6000"/>
          </a:p>
        </p:txBody>
      </p:sp>
      <p:sp>
        <p:nvSpPr>
          <p:cNvPr id="147" name="Google Shape;147;p21"/>
          <p:cNvSpPr txBox="1"/>
          <p:nvPr>
            <p:ph idx="1" type="body"/>
          </p:nvPr>
        </p:nvSpPr>
        <p:spPr>
          <a:xfrm>
            <a:off x="0" y="1600200"/>
            <a:ext cx="8229600" cy="4953000"/>
          </a:xfrm>
          <a:prstGeom prst="rect">
            <a:avLst/>
          </a:prstGeom>
          <a:noFill/>
          <a:ln>
            <a:noFill/>
          </a:ln>
        </p:spPr>
        <p:txBody>
          <a:bodyPr anchorCtr="0" anchor="t" bIns="45700" lIns="91425" spcFirstLastPara="1" rIns="91425" wrap="square" tIns="45700">
            <a:noAutofit/>
          </a:bodyPr>
          <a:lstStyle/>
          <a:p>
            <a:pPr indent="-342900" lvl="0" marL="342900" rtl="0" algn="l">
              <a:lnSpc>
                <a:spcPct val="90000"/>
              </a:lnSpc>
              <a:spcBef>
                <a:spcPts val="640"/>
              </a:spcBef>
              <a:spcAft>
                <a:spcPts val="0"/>
              </a:spcAft>
              <a:buClr>
                <a:schemeClr val="lt1"/>
              </a:buClr>
              <a:buSzPts val="3200"/>
              <a:buFont typeface="Calibri"/>
              <a:buNone/>
            </a:pPr>
            <a:r>
              <a:rPr lang="en-US"/>
              <a:t>Nitrous Oxides are formed from combustion of fossil fuels.</a:t>
            </a:r>
            <a:endParaRPr/>
          </a:p>
        </p:txBody>
      </p:sp>
      <p:pic>
        <p:nvPicPr>
          <p:cNvPr id="148" name="Google Shape;148;p21"/>
          <p:cNvPicPr preferRelativeResize="0"/>
          <p:nvPr/>
        </p:nvPicPr>
        <p:blipFill>
          <a:blip r:embed="rId3">
            <a:alphaModFix/>
          </a:blip>
          <a:stretch>
            <a:fillRect/>
          </a:stretch>
        </p:blipFill>
        <p:spPr>
          <a:xfrm>
            <a:off x="3575151" y="3089424"/>
            <a:ext cx="5111648" cy="3408501"/>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7">
                                            <p:txEl>
                                              <p:pRg end="0" st="0"/>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