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2" r:id="rId7"/>
    <p:sldId id="266" r:id="rId8"/>
    <p:sldId id="261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8ABB21-0C5E-4F00-BAA3-52AADF96BED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5772D1-7973-4320-AE97-AAE984FED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1E083F-B49B-4A71-A1D0-4B71184466BC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796C568-0769-4CBD-9137-115D15915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for Lab Drawings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Use white, unlined paper.</a:t>
            </a:r>
          </a:p>
          <a:p>
            <a:pPr lvl="0"/>
            <a:r>
              <a:rPr lang="en-US" dirty="0"/>
              <a:t>Always use a </a:t>
            </a:r>
            <a:r>
              <a:rPr lang="en-US" u="sng" dirty="0"/>
              <a:t>pencil</a:t>
            </a:r>
            <a:r>
              <a:rPr lang="en-US" dirty="0"/>
              <a:t> and erase all changed work.  Never use 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www.clipartpal.com/_thumbs/pd/education/pencil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asia.cnet.com/i/r/2009/crave/gd/63012243/deletus_500x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36" y="3648075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kwrite.com/blog/wp-content/uploads/2007/11/amphip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372100" cy="38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kwrite.com/blog/wp-content/uploads/2007/11/amphip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105" y1="26333" x2="10766" y2="22333"/>
                        <a14:foregroundMark x1="11483" y1="28333" x2="3708" y2="31667"/>
                        <a14:foregroundMark x1="11005" y1="22833" x2="6699" y2="20000"/>
                        <a14:foregroundMark x1="88038" y1="63333" x2="91627" y2="71000"/>
                        <a14:foregroundMark x1="91746" y1="71000" x2="92584" y2="71167"/>
                        <a14:foregroundMark x1="84211" y1="23833" x2="88995" y2="23833"/>
                        <a14:foregroundMark x1="83134" y1="29833" x2="87440" y2="30167"/>
                        <a14:backgroundMark x1="9809" y1="833" x2="120" y2="23833"/>
                        <a14:backgroundMark x1="478" y1="62000" x2="19617" y2="99333"/>
                        <a14:backgroundMark x1="82177" y1="99167" x2="99163" y2="64667"/>
                        <a14:backgroundMark x1="91866" y1="1667" x2="99761" y2="12833"/>
                        <a14:backgroundMark x1="26914" y1="92000" x2="46531" y2="92333"/>
                        <a14:backgroundMark x1="49761" y1="94167" x2="75239" y2="93667"/>
                        <a14:backgroundMark x1="25359" y1="11000" x2="58971" y2="8167"/>
                        <a14:backgroundMark x1="15431" y1="54500" x2="22010" y2="46833"/>
                        <a14:backgroundMark x1="64952" y1="89000" x2="59450" y2="69500"/>
                        <a14:backgroundMark x1="59330" y1="64000" x2="58373" y2="55833"/>
                        <a14:backgroundMark x1="91388" y1="43333" x2="81340" y2="4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86743"/>
            <a:ext cx="5372100" cy="38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Never draw the circular field of view.</a:t>
            </a:r>
          </a:p>
          <a:p>
            <a:pPr lvl="0"/>
            <a:r>
              <a:rPr lang="en-US" dirty="0" smtClean="0"/>
              <a:t>The object being drawn should be relatively large (each at least half a page) and slightly to the </a:t>
            </a:r>
            <a:r>
              <a:rPr lang="en-US" u="sng" dirty="0" smtClean="0"/>
              <a:t>left</a:t>
            </a:r>
            <a:r>
              <a:rPr lang="en-US" dirty="0" smtClean="0"/>
              <a:t> of the page.</a:t>
            </a:r>
          </a:p>
          <a:p>
            <a:pPr lvl="0"/>
            <a:r>
              <a:rPr lang="en-US" dirty="0" smtClean="0"/>
              <a:t>Draw </a:t>
            </a:r>
            <a:r>
              <a:rPr lang="en-US" u="sng" dirty="0" smtClean="0"/>
              <a:t>what you see</a:t>
            </a:r>
            <a:r>
              <a:rPr lang="en-US" dirty="0" smtClean="0"/>
              <a:t>, as you see it.  You are not necessarily drawing everything that is seen in the field of view.  Draw only what is asked for.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Print a</a:t>
            </a:r>
            <a:r>
              <a:rPr lang="en-US" u="sng" dirty="0" smtClean="0"/>
              <a:t> title above</a:t>
            </a:r>
            <a:r>
              <a:rPr lang="en-US" dirty="0" smtClean="0"/>
              <a:t> and to the </a:t>
            </a:r>
            <a:r>
              <a:rPr lang="en-US" u="sng" dirty="0" smtClean="0"/>
              <a:t>left </a:t>
            </a:r>
            <a:r>
              <a:rPr lang="en-US" dirty="0" smtClean="0"/>
              <a:t>of the drawing.  </a:t>
            </a:r>
          </a:p>
          <a:p>
            <a:r>
              <a:rPr lang="en-US" dirty="0" smtClean="0"/>
              <a:t>The title should state:</a:t>
            </a:r>
          </a:p>
          <a:p>
            <a:pPr lvl="1"/>
            <a:r>
              <a:rPr lang="en-US" dirty="0" smtClean="0"/>
              <a:t>what has been drawn, and </a:t>
            </a:r>
          </a:p>
          <a:p>
            <a:pPr lvl="1"/>
            <a:r>
              <a:rPr lang="en-US" dirty="0" smtClean="0"/>
              <a:t>under what power of the microscope (total </a:t>
            </a:r>
            <a:r>
              <a:rPr lang="en-US" dirty="0" err="1" smtClean="0"/>
              <a:t>magnication</a:t>
            </a:r>
            <a:r>
              <a:rPr lang="en-US" dirty="0" smtClean="0"/>
              <a:t>)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 Creature(40X)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a ruler to draw </a:t>
            </a:r>
            <a:r>
              <a:rPr lang="en-US" u="sng" dirty="0" smtClean="0"/>
              <a:t>straight, horizontal lines</a:t>
            </a:r>
            <a:r>
              <a:rPr lang="en-US" dirty="0" smtClean="0"/>
              <a:t> to the </a:t>
            </a:r>
            <a:r>
              <a:rPr lang="en-US" u="sng" dirty="0" smtClean="0"/>
              <a:t>righ</a:t>
            </a:r>
            <a:r>
              <a:rPr lang="en-US" dirty="0" smtClean="0"/>
              <a:t>t side of the drawing.  The labels should form a </a:t>
            </a:r>
            <a:r>
              <a:rPr lang="en-US" u="sng" dirty="0" smtClean="0"/>
              <a:t>vertical</a:t>
            </a:r>
            <a:r>
              <a:rPr lang="en-US" dirty="0" smtClean="0"/>
              <a:t> list. </a:t>
            </a:r>
          </a:p>
          <a:p>
            <a:pPr lvl="0"/>
            <a:r>
              <a:rPr lang="en-US" dirty="0" smtClean="0"/>
              <a:t>All </a:t>
            </a:r>
            <a:r>
              <a:rPr lang="en-US" u="sng" dirty="0" smtClean="0"/>
              <a:t>labels</a:t>
            </a:r>
            <a:r>
              <a:rPr lang="en-US" dirty="0" smtClean="0"/>
              <a:t> should be </a:t>
            </a:r>
            <a:r>
              <a:rPr lang="en-US" u="sng" dirty="0" smtClean="0"/>
              <a:t>printed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 Creature(40X)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</p:txBody>
      </p:sp>
      <p:pic>
        <p:nvPicPr>
          <p:cNvPr id="5" name="Picture 2" descr="http://www.pkwrite.com/blog/wp-content/uploads/2007/11/amphip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105" y1="26333" x2="10766" y2="22333"/>
                        <a14:foregroundMark x1="11483" y1="28333" x2="3708" y2="31667"/>
                        <a14:foregroundMark x1="11005" y1="22833" x2="6699" y2="20000"/>
                        <a14:foregroundMark x1="88038" y1="63333" x2="91627" y2="71000"/>
                        <a14:foregroundMark x1="91746" y1="71000" x2="92584" y2="71167"/>
                        <a14:foregroundMark x1="84211" y1="23833" x2="88995" y2="23833"/>
                        <a14:foregroundMark x1="83134" y1="29833" x2="87440" y2="30167"/>
                        <a14:backgroundMark x1="9809" y1="833" x2="120" y2="23833"/>
                        <a14:backgroundMark x1="478" y1="62000" x2="19617" y2="99333"/>
                        <a14:backgroundMark x1="82177" y1="99167" x2="99163" y2="64667"/>
                        <a14:backgroundMark x1="91866" y1="1667" x2="99761" y2="12833"/>
                        <a14:backgroundMark x1="26914" y1="92000" x2="46531" y2="92333"/>
                        <a14:backgroundMark x1="49761" y1="94167" x2="75239" y2="93667"/>
                        <a14:backgroundMark x1="25359" y1="11000" x2="58971" y2="8167"/>
                        <a14:backgroundMark x1="15431" y1="54500" x2="22010" y2="46833"/>
                        <a14:backgroundMark x1="64952" y1="89000" x2="59450" y2="69500"/>
                        <a14:backgroundMark x1="59330" y1="64000" x2="58373" y2="55833"/>
                        <a14:backgroundMark x1="91388" y1="43333" x2="81340" y2="4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48839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48200" y="36576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4572000"/>
            <a:ext cx="243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34290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43434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on a separate piece of paper, print your name, class period, and date the drawing was made, in the top right corner of the page.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Pond Creature(40X)	Ms Wieland</a:t>
            </a:r>
            <a:br>
              <a:rPr lang="en-US" dirty="0" smtClean="0"/>
            </a:br>
            <a:r>
              <a:rPr lang="en-US" dirty="0" smtClean="0"/>
              <a:t>					Period 1-6</a:t>
            </a:r>
            <a:br>
              <a:rPr lang="en-US" dirty="0" smtClean="0"/>
            </a:br>
            <a:r>
              <a:rPr lang="en-US" dirty="0" smtClean="0"/>
              <a:t>					10/5/2012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</p:txBody>
      </p:sp>
      <p:pic>
        <p:nvPicPr>
          <p:cNvPr id="5" name="Picture 2" descr="http://www.pkwrite.com/blog/wp-content/uploads/2007/11/amphip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105" y1="26333" x2="10766" y2="22333"/>
                        <a14:foregroundMark x1="11483" y1="28333" x2="3708" y2="31667"/>
                        <a14:foregroundMark x1="11005" y1="22833" x2="6699" y2="20000"/>
                        <a14:foregroundMark x1="88038" y1="63333" x2="91627" y2="71000"/>
                        <a14:foregroundMark x1="91746" y1="71000" x2="92584" y2="71167"/>
                        <a14:foregroundMark x1="84211" y1="23833" x2="88995" y2="23833"/>
                        <a14:foregroundMark x1="83134" y1="29833" x2="87440" y2="30167"/>
                        <a14:backgroundMark x1="9809" y1="833" x2="120" y2="23833"/>
                        <a14:backgroundMark x1="478" y1="62000" x2="19617" y2="99333"/>
                        <a14:backgroundMark x1="82177" y1="99167" x2="99163" y2="64667"/>
                        <a14:backgroundMark x1="91866" y1="1667" x2="99761" y2="12833"/>
                        <a14:backgroundMark x1="26914" y1="92000" x2="46531" y2="92333"/>
                        <a14:backgroundMark x1="49761" y1="94167" x2="75239" y2="93667"/>
                        <a14:backgroundMark x1="25359" y1="11000" x2="58971" y2="8167"/>
                        <a14:backgroundMark x1="15431" y1="54500" x2="22010" y2="46833"/>
                        <a14:backgroundMark x1="64952" y1="89000" x2="59450" y2="69500"/>
                        <a14:backgroundMark x1="59330" y1="64000" x2="58373" y2="55833"/>
                        <a14:backgroundMark x1="91388" y1="43333" x2="81340" y2="4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48839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48200" y="36576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4572000"/>
            <a:ext cx="243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34290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43434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700</TotalTime>
  <Words>198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Rules for Lab Drawings</vt:lpstr>
      <vt:lpstr>PowerPoint Presentation</vt:lpstr>
      <vt:lpstr>PowerPoint Presentation</vt:lpstr>
      <vt:lpstr>PowerPoint Presentation</vt:lpstr>
      <vt:lpstr>Pond Creature(40X)</vt:lpstr>
      <vt:lpstr>PowerPoint Presentation</vt:lpstr>
      <vt:lpstr>Pond Creature(40X)</vt:lpstr>
      <vt:lpstr>PowerPoint Presentation</vt:lpstr>
      <vt:lpstr>Pond Creature(40X) Ms Wieland      Period 1-6      10/5/2012</vt:lpstr>
    </vt:vector>
  </TitlesOfParts>
  <Company>Issaquah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Lab Drawings</dc:title>
  <dc:creator>Windows User</dc:creator>
  <cp:lastModifiedBy>Windows User</cp:lastModifiedBy>
  <cp:revision>42</cp:revision>
  <dcterms:created xsi:type="dcterms:W3CDTF">2012-10-03T14:48:38Z</dcterms:created>
  <dcterms:modified xsi:type="dcterms:W3CDTF">2014-07-29T22:17:14Z</dcterms:modified>
</cp:coreProperties>
</file>