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64" r:id="rId3"/>
    <p:sldId id="258" r:id="rId4"/>
    <p:sldId id="260" r:id="rId5"/>
    <p:sldId id="266" r:id="rId6"/>
    <p:sldId id="273" r:id="rId7"/>
    <p:sldId id="274" r:id="rId8"/>
    <p:sldId id="277" r:id="rId9"/>
    <p:sldId id="270" r:id="rId10"/>
    <p:sldId id="275" r:id="rId11"/>
    <p:sldId id="272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9/20/2018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9/20/2018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24400" y="1371600"/>
            <a:ext cx="70196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>
          <a:xfrm>
            <a:off x="2124400" y="4462272"/>
            <a:ext cx="7019600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2381399" y="1943842"/>
            <a:ext cx="6375047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1399" y="4538660"/>
            <a:ext cx="6375047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9/20/2018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9/20/2018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649" y="462249"/>
            <a:ext cx="7269816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3650" y="6356351"/>
            <a:ext cx="1478960" cy="365125"/>
          </a:xfrm>
        </p:spPr>
        <p:txBody>
          <a:bodyPr/>
          <a:lstStyle/>
          <a:p>
            <a:fld id="{2CCFE9AC-F15C-4FA0-A6F1-298829FA691D}" type="datetimeFigureOut">
              <a:rPr lang="en-US"/>
              <a:t>9/20/2018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6780" y="6356351"/>
            <a:ext cx="4265840" cy="365125"/>
          </a:xfrm>
        </p:spPr>
        <p:txBody>
          <a:bodyPr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4785352" y="2914977"/>
            <a:ext cx="6857433" cy="10286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5343503" y="3384990"/>
            <a:ext cx="6858000" cy="89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9761" y="462249"/>
            <a:ext cx="1028165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76792" y="6356351"/>
            <a:ext cx="1476674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9/20/2018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26614" y="-20637"/>
            <a:ext cx="54864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2626614" y="4462272"/>
            <a:ext cx="54864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2878511" y="658347"/>
            <a:ext cx="4948098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8511" y="4589464"/>
            <a:ext cx="494809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9/20/2018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20" y="2194560"/>
            <a:ext cx="3367278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526" y="2194560"/>
            <a:ext cx="3370068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9/20/2018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1828457"/>
            <a:ext cx="3367278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0120" y="2743195"/>
            <a:ext cx="3367278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4316" y="1828457"/>
            <a:ext cx="3367278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4316" y="2743195"/>
            <a:ext cx="3367278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9/20/2018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9/20/2018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9/20/2018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173" y="2465294"/>
            <a:ext cx="4042421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8863" y="2465295"/>
            <a:ext cx="2876156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9/20/2018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39173" y="1828456"/>
            <a:ext cx="4042421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8864" y="2465294"/>
            <a:ext cx="2876156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9/20/2018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9141714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1"/>
            <a:ext cx="9141714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960120" y="466344"/>
            <a:ext cx="7221474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2190749"/>
            <a:ext cx="7221474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0121" y="6356351"/>
            <a:ext cx="1478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en-US"/>
              <a:t>9/20/2018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9080" y="6356351"/>
            <a:ext cx="4265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920" y="6356351"/>
            <a:ext cx="1476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grantl@Issaquah.wednet.edu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ljgrant.com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78511" y="-1"/>
            <a:ext cx="4948098" cy="4322765"/>
          </a:xfrm>
        </p:spPr>
        <p:txBody>
          <a:bodyPr>
            <a:normAutofit/>
          </a:bodyPr>
          <a:lstStyle/>
          <a:p>
            <a:r>
              <a:rPr lang="en-US" b="0" dirty="0" smtClean="0"/>
              <a:t>Please write </a:t>
            </a:r>
            <a:r>
              <a:rPr lang="en-US" dirty="0" smtClean="0"/>
              <a:t>your name</a:t>
            </a:r>
            <a:r>
              <a:rPr lang="en-US" b="0" dirty="0" smtClean="0"/>
              <a:t> and </a:t>
            </a:r>
            <a:r>
              <a:rPr lang="en-US" dirty="0" smtClean="0"/>
              <a:t>you student’s name </a:t>
            </a:r>
            <a:r>
              <a:rPr lang="en-US" b="0" dirty="0" smtClean="0"/>
              <a:t>on the list circulating the room</a:t>
            </a:r>
            <a:endParaRPr lang="en-US" b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let’s me know who’s who!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Contact</a:t>
            </a:r>
            <a:endParaRPr lang="en-US" sz="4000" b="1" dirty="0"/>
          </a:p>
        </p:txBody>
      </p:sp>
      <p:sp>
        <p:nvSpPr>
          <p:cNvPr id="3" name="Content Placeholder 13"/>
          <p:cNvSpPr txBox="1">
            <a:spLocks/>
          </p:cNvSpPr>
          <p:nvPr/>
        </p:nvSpPr>
        <p:spPr>
          <a:xfrm>
            <a:off x="960120" y="2026227"/>
            <a:ext cx="7221474" cy="45096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 smtClean="0"/>
              <a:t>Email</a:t>
            </a:r>
          </a:p>
          <a:p>
            <a:pPr lvl="1"/>
            <a:r>
              <a:rPr lang="en-US" sz="2600" dirty="0" smtClean="0">
                <a:hlinkClick r:id="rId2"/>
              </a:rPr>
              <a:t>grantl@Issaquah.wednet.edu</a:t>
            </a:r>
            <a:endParaRPr lang="en-US" sz="2600" dirty="0" smtClean="0"/>
          </a:p>
          <a:p>
            <a:pPr lvl="1"/>
            <a:r>
              <a:rPr lang="en-US" sz="2600" dirty="0" smtClean="0"/>
              <a:t>Most communication will be by email</a:t>
            </a:r>
          </a:p>
          <a:p>
            <a:pPr lvl="1"/>
            <a:r>
              <a:rPr lang="en-US" sz="2600" dirty="0" smtClean="0"/>
              <a:t>I check my email until around </a:t>
            </a:r>
            <a:r>
              <a:rPr lang="en-US" sz="2600" dirty="0"/>
              <a:t>4</a:t>
            </a:r>
            <a:r>
              <a:rPr lang="en-US" sz="2600" dirty="0" smtClean="0"/>
              <a:t>pm, and periodically on weekends.</a:t>
            </a:r>
          </a:p>
          <a:p>
            <a:r>
              <a:rPr lang="en-US" sz="2800" b="1" u="sng" dirty="0" smtClean="0"/>
              <a:t>Phone</a:t>
            </a:r>
          </a:p>
          <a:p>
            <a:pPr lvl="1"/>
            <a:r>
              <a:rPr lang="en-US" sz="2600" dirty="0" smtClean="0"/>
              <a:t>Office phone number: (425) 837-7824</a:t>
            </a:r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3850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Questions or Comments</a:t>
            </a:r>
            <a:endParaRPr lang="en-US" sz="4000" b="1" dirty="0"/>
          </a:p>
        </p:txBody>
      </p:sp>
      <p:sp>
        <p:nvSpPr>
          <p:cNvPr id="3" name="Content Placeholder 13"/>
          <p:cNvSpPr txBox="1">
            <a:spLocks/>
          </p:cNvSpPr>
          <p:nvPr/>
        </p:nvSpPr>
        <p:spPr>
          <a:xfrm>
            <a:off x="960120" y="2026227"/>
            <a:ext cx="7221474" cy="45096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Any questions, comments or concerns please write on the note cards at the front of the room</a:t>
            </a:r>
          </a:p>
          <a:p>
            <a:r>
              <a:rPr lang="en-US" sz="2800" b="1" dirty="0" smtClean="0"/>
              <a:t>Thank you for coming, it was a pleasure to meet you!</a:t>
            </a:r>
            <a:r>
              <a:rPr lang="en-US" sz="2600" b="1" dirty="0" smtClean="0"/>
              <a:t> </a:t>
            </a:r>
            <a:endParaRPr lang="en-US" sz="2400" dirty="0" smtClean="0"/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4187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Biology!!!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Lauren Jean (LJ) Grant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 little about me</a:t>
            </a:r>
            <a:endParaRPr lang="en-US" sz="40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88216" y="1934309"/>
            <a:ext cx="5036233" cy="471267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Bachelors in Science (Biology) from Western Washington University</a:t>
            </a:r>
          </a:p>
          <a:p>
            <a:pPr lvl="1"/>
            <a:r>
              <a:rPr lang="en-US" sz="2600" dirty="0" smtClean="0"/>
              <a:t>Collected data (scat, mostly) for graduate research studies on otters and seals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Designed, tested, analyzed and presented undergraduate research on the Leopard Lizard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0" t="20558" r="5460" b="9822"/>
          <a:stretch/>
        </p:blipFill>
        <p:spPr bwMode="auto">
          <a:xfrm>
            <a:off x="5718408" y="3868615"/>
            <a:ext cx="3284913" cy="221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864" y="1961052"/>
            <a:ext cx="22860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 little about me (cont.)</a:t>
            </a:r>
            <a:endParaRPr lang="en-US" sz="4000" b="1" dirty="0"/>
          </a:p>
        </p:txBody>
      </p:sp>
      <p:sp>
        <p:nvSpPr>
          <p:cNvPr id="3" name="Content Placeholder 13"/>
          <p:cNvSpPr txBox="1">
            <a:spLocks/>
          </p:cNvSpPr>
          <p:nvPr/>
        </p:nvSpPr>
        <p:spPr>
          <a:xfrm>
            <a:off x="960120" y="2190749"/>
            <a:ext cx="7221474" cy="39862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&gt;6 years as a supervisor and manager</a:t>
            </a:r>
          </a:p>
          <a:p>
            <a:pPr lvl="1"/>
            <a:r>
              <a:rPr lang="en-US" sz="2600" dirty="0" smtClean="0"/>
              <a:t>Mostly of teenagers and young adults!</a:t>
            </a:r>
          </a:p>
          <a:p>
            <a:r>
              <a:rPr lang="en-US" sz="2800" b="1" dirty="0" smtClean="0"/>
              <a:t>Masters in Teaching from Seattle University</a:t>
            </a:r>
          </a:p>
          <a:p>
            <a:pPr lvl="1"/>
            <a:r>
              <a:rPr lang="en-US" sz="2600" dirty="0" smtClean="0"/>
              <a:t>Student taught at Lake Washington High School</a:t>
            </a:r>
          </a:p>
          <a:p>
            <a:r>
              <a:rPr lang="en-US" sz="2800" b="1" smtClean="0"/>
              <a:t>Fourth </a:t>
            </a:r>
            <a:r>
              <a:rPr lang="en-US" sz="2800" b="1" dirty="0" smtClean="0"/>
              <a:t>year here at Skyline</a:t>
            </a:r>
          </a:p>
          <a:p>
            <a:pPr lvl="1"/>
            <a:r>
              <a:rPr lang="en-US" sz="2600" dirty="0" smtClean="0"/>
              <a:t>Absolutely stoked to be back!!!</a:t>
            </a:r>
          </a:p>
          <a:p>
            <a:pPr lvl="1"/>
            <a:endParaRPr lang="en-US" sz="2600" b="1" dirty="0" smtClean="0"/>
          </a:p>
        </p:txBody>
      </p:sp>
      <p:pic>
        <p:nvPicPr>
          <p:cNvPr id="2050" name="Picture 2" descr="http://seattlecolleges.edu/globalimpact/images/logo_seattleuniversit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86" y="5203258"/>
            <a:ext cx="1654742" cy="165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What your student will be doing this year</a:t>
            </a:r>
            <a:endParaRPr lang="en-US" sz="4000" b="1" dirty="0"/>
          </a:p>
        </p:txBody>
      </p:sp>
      <p:sp>
        <p:nvSpPr>
          <p:cNvPr id="3" name="Content Placeholder 13"/>
          <p:cNvSpPr txBox="1">
            <a:spLocks/>
          </p:cNvSpPr>
          <p:nvPr/>
        </p:nvSpPr>
        <p:spPr>
          <a:xfrm>
            <a:off x="960120" y="2026227"/>
            <a:ext cx="5018648" cy="45096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Macro Biology</a:t>
            </a:r>
          </a:p>
          <a:p>
            <a:pPr lvl="1"/>
            <a:r>
              <a:rPr lang="en-US" sz="2600" dirty="0" smtClean="0"/>
              <a:t>Ecology</a:t>
            </a:r>
          </a:p>
          <a:p>
            <a:pPr lvl="2"/>
            <a:r>
              <a:rPr lang="en-US" sz="2400" dirty="0" smtClean="0"/>
              <a:t>Ecosystems and Cycles</a:t>
            </a:r>
          </a:p>
          <a:p>
            <a:pPr lvl="1"/>
            <a:r>
              <a:rPr lang="en-US" sz="2600" dirty="0" smtClean="0"/>
              <a:t>Classification</a:t>
            </a:r>
          </a:p>
          <a:p>
            <a:pPr lvl="2"/>
            <a:r>
              <a:rPr lang="en-US" sz="2400" dirty="0" smtClean="0"/>
              <a:t>Organization of Organisms</a:t>
            </a:r>
          </a:p>
          <a:p>
            <a:pPr lvl="1"/>
            <a:r>
              <a:rPr lang="en-US" sz="2600" dirty="0" smtClean="0"/>
              <a:t>Evolution</a:t>
            </a:r>
          </a:p>
          <a:p>
            <a:pPr lvl="2"/>
            <a:r>
              <a:rPr lang="en-US" sz="2400" dirty="0" smtClean="0"/>
              <a:t>Darwin and Survival of the Fittest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68" y="2338752"/>
            <a:ext cx="2856035" cy="285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2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466344"/>
            <a:ext cx="7779434" cy="136211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What will your student be doing this year (cont.)</a:t>
            </a:r>
            <a:endParaRPr lang="en-US" sz="4000" b="1" dirty="0"/>
          </a:p>
        </p:txBody>
      </p:sp>
      <p:sp>
        <p:nvSpPr>
          <p:cNvPr id="3" name="Content Placeholder 13"/>
          <p:cNvSpPr txBox="1">
            <a:spLocks/>
          </p:cNvSpPr>
          <p:nvPr/>
        </p:nvSpPr>
        <p:spPr>
          <a:xfrm>
            <a:off x="467751" y="2051539"/>
            <a:ext cx="3610737" cy="44784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Microbiology</a:t>
            </a:r>
          </a:p>
          <a:p>
            <a:pPr lvl="1"/>
            <a:r>
              <a:rPr lang="en-US" sz="2600" b="1" dirty="0" smtClean="0"/>
              <a:t>Cells</a:t>
            </a:r>
          </a:p>
          <a:p>
            <a:pPr lvl="2"/>
            <a:r>
              <a:rPr lang="en-US" sz="2400" dirty="0" smtClean="0"/>
              <a:t>Plant structure and function</a:t>
            </a:r>
          </a:p>
          <a:p>
            <a:pPr lvl="2"/>
            <a:r>
              <a:rPr lang="en-US" sz="2400" dirty="0" smtClean="0"/>
              <a:t>Transport</a:t>
            </a:r>
          </a:p>
          <a:p>
            <a:pPr lvl="2"/>
            <a:r>
              <a:rPr lang="en-US" sz="2400" dirty="0" smtClean="0"/>
              <a:t>Reproduction</a:t>
            </a:r>
          </a:p>
          <a:p>
            <a:pPr lvl="1"/>
            <a:r>
              <a:rPr lang="en-US" sz="2600" b="1" dirty="0" smtClean="0"/>
              <a:t>Microscopy</a:t>
            </a:r>
          </a:p>
          <a:p>
            <a:pPr lvl="2"/>
            <a:r>
              <a:rPr lang="en-US" sz="2200" dirty="0" smtClean="0"/>
              <a:t>Use and calculations</a:t>
            </a:r>
          </a:p>
          <a:p>
            <a:pPr lvl="1"/>
            <a:endParaRPr lang="en-US" sz="2400" b="1" dirty="0" smtClean="0"/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5045641" y="2057400"/>
            <a:ext cx="3610737" cy="44726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b="1" dirty="0" smtClean="0"/>
          </a:p>
          <a:p>
            <a:pPr lvl="1"/>
            <a:r>
              <a:rPr lang="en-US" sz="2400" b="1" dirty="0" smtClean="0"/>
              <a:t>Genetics</a:t>
            </a:r>
          </a:p>
          <a:p>
            <a:pPr lvl="2"/>
            <a:r>
              <a:rPr lang="en-US" sz="2200" dirty="0" smtClean="0"/>
              <a:t>DNA</a:t>
            </a:r>
          </a:p>
          <a:p>
            <a:pPr lvl="2"/>
            <a:r>
              <a:rPr lang="en-US" sz="2200" dirty="0" err="1" smtClean="0"/>
              <a:t>Mendalian</a:t>
            </a:r>
            <a:r>
              <a:rPr lang="en-US" sz="2200" dirty="0" smtClean="0"/>
              <a:t> Genetics</a:t>
            </a:r>
          </a:p>
          <a:p>
            <a:pPr lvl="2"/>
            <a:r>
              <a:rPr lang="en-US" sz="2200" dirty="0" smtClean="0"/>
              <a:t>Heredity Predictions</a:t>
            </a:r>
          </a:p>
          <a:p>
            <a:pPr lvl="1"/>
            <a:r>
              <a:rPr lang="en-US" sz="2400" b="1" dirty="0" smtClean="0"/>
              <a:t>Photosynthesis/Respiration</a:t>
            </a:r>
          </a:p>
          <a:p>
            <a:pPr lvl="2"/>
            <a:r>
              <a:rPr lang="en-US" sz="2200" dirty="0" smtClean="0"/>
              <a:t>Plant and Animal Survival and Growth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38" y="5081954"/>
            <a:ext cx="935762" cy="164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006" y="2919044"/>
            <a:ext cx="1652588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80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466344"/>
            <a:ext cx="7427742" cy="136211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Biology End of Course Exam (</a:t>
            </a:r>
            <a:r>
              <a:rPr lang="en-US" sz="4000" b="1" dirty="0" err="1" smtClean="0"/>
              <a:t>EoC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sp>
        <p:nvSpPr>
          <p:cNvPr id="3" name="Content Placeholder 13"/>
          <p:cNvSpPr txBox="1">
            <a:spLocks/>
          </p:cNvSpPr>
          <p:nvPr/>
        </p:nvSpPr>
        <p:spPr>
          <a:xfrm>
            <a:off x="960120" y="2026227"/>
            <a:ext cx="7221474" cy="45096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In June</a:t>
            </a:r>
          </a:p>
          <a:p>
            <a:pPr lvl="1"/>
            <a:r>
              <a:rPr lang="en-US" sz="2600" dirty="0" smtClean="0"/>
              <a:t>Covers both content and lab skills</a:t>
            </a:r>
            <a:endParaRPr lang="en-US" sz="2400" dirty="0" smtClean="0"/>
          </a:p>
          <a:p>
            <a:pPr lvl="1"/>
            <a:r>
              <a:rPr lang="en-US" sz="2600" dirty="0" smtClean="0"/>
              <a:t>We will be preparing all year for the test so they should be ready</a:t>
            </a:r>
            <a:endParaRPr lang="en-US" sz="2400" dirty="0" smtClean="0"/>
          </a:p>
          <a:p>
            <a:pPr lvl="1"/>
            <a:r>
              <a:rPr lang="en-US" sz="2600" dirty="0" smtClean="0"/>
              <a:t>98% of my students last year passed!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1457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How to keep up with our class</a:t>
            </a:r>
            <a:endParaRPr lang="en-US" sz="4000" b="1" dirty="0"/>
          </a:p>
        </p:txBody>
      </p:sp>
      <p:sp>
        <p:nvSpPr>
          <p:cNvPr id="3" name="Content Placeholder 13"/>
          <p:cNvSpPr txBox="1">
            <a:spLocks/>
          </p:cNvSpPr>
          <p:nvPr/>
        </p:nvSpPr>
        <p:spPr>
          <a:xfrm>
            <a:off x="346229" y="1828457"/>
            <a:ext cx="8407154" cy="48297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Website: </a:t>
            </a:r>
            <a:r>
              <a:rPr lang="en-US" sz="2800" b="1" dirty="0" smtClean="0">
                <a:hlinkClick r:id="rId2"/>
              </a:rPr>
              <a:t>msljgrant.com</a:t>
            </a:r>
            <a:endParaRPr lang="en-US" sz="2800" b="1" dirty="0" smtClean="0"/>
          </a:p>
          <a:p>
            <a:pPr lvl="1"/>
            <a:r>
              <a:rPr lang="en-US" sz="2600" b="1" dirty="0" smtClean="0"/>
              <a:t>Biology Main </a:t>
            </a:r>
            <a:r>
              <a:rPr lang="en-US" sz="2600" b="1" dirty="0"/>
              <a:t>P</a:t>
            </a:r>
            <a:r>
              <a:rPr lang="en-US" sz="2600" b="1" dirty="0" smtClean="0"/>
              <a:t>age</a:t>
            </a:r>
            <a:r>
              <a:rPr lang="en-US" sz="2600" dirty="0" smtClean="0"/>
              <a:t>: Course expectations, textbook, and daily calendar.</a:t>
            </a:r>
            <a:endParaRPr lang="en-US" sz="2600" b="1" dirty="0" smtClean="0"/>
          </a:p>
          <a:p>
            <a:pPr lvl="1"/>
            <a:r>
              <a:rPr lang="en-US" sz="2600" b="1" dirty="0" smtClean="0"/>
              <a:t>Calendar</a:t>
            </a:r>
            <a:r>
              <a:rPr lang="en-US" sz="2600" dirty="0" smtClean="0"/>
              <a:t>: Agenda, Homework &amp; Announcements</a:t>
            </a:r>
          </a:p>
          <a:p>
            <a:pPr lvl="1"/>
            <a:r>
              <a:rPr lang="en-US" sz="2600" b="1" dirty="0" smtClean="0"/>
              <a:t>Unit Tabs</a:t>
            </a:r>
            <a:r>
              <a:rPr lang="en-US" sz="2600" dirty="0" smtClean="0"/>
              <a:t>: Notes, activities, and other files organized by topic</a:t>
            </a:r>
          </a:p>
          <a:p>
            <a:pPr lvl="1"/>
            <a:r>
              <a:rPr lang="en-US" sz="2600" b="1" dirty="0" smtClean="0"/>
              <a:t>Home Page</a:t>
            </a:r>
            <a:r>
              <a:rPr lang="en-US" sz="2600" dirty="0" smtClean="0"/>
              <a:t>: Contact information for me and Skyline</a:t>
            </a:r>
          </a:p>
          <a:p>
            <a:pPr lvl="1"/>
            <a:r>
              <a:rPr lang="en-US" sz="2600" b="1" dirty="0" smtClean="0"/>
              <a:t>FAQ:</a:t>
            </a:r>
            <a:r>
              <a:rPr lang="en-US" sz="2600" dirty="0" smtClean="0"/>
              <a:t> Frequently asked questions from students and parent</a:t>
            </a:r>
            <a:endParaRPr lang="en-US" sz="2600" b="1" dirty="0" smtClean="0"/>
          </a:p>
          <a:p>
            <a:r>
              <a:rPr lang="en-US" sz="2800" dirty="0" smtClean="0"/>
              <a:t>Check here when your students is absent!</a:t>
            </a:r>
          </a:p>
        </p:txBody>
      </p:sp>
    </p:spTree>
    <p:extLst>
      <p:ext uri="{BB962C8B-B14F-4D97-AF65-F5344CB8AC3E}">
        <p14:creationId xmlns:p14="http://schemas.microsoft.com/office/powerpoint/2010/main" val="285303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How to help at home</a:t>
            </a:r>
            <a:endParaRPr lang="en-US" sz="4000" b="1" dirty="0"/>
          </a:p>
        </p:txBody>
      </p:sp>
      <p:sp>
        <p:nvSpPr>
          <p:cNvPr id="3" name="Content Placeholder 13"/>
          <p:cNvSpPr txBox="1">
            <a:spLocks/>
          </p:cNvSpPr>
          <p:nvPr/>
        </p:nvSpPr>
        <p:spPr>
          <a:xfrm>
            <a:off x="960120" y="1828457"/>
            <a:ext cx="7589076" cy="4707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Study, Review and Talk</a:t>
            </a:r>
          </a:p>
          <a:p>
            <a:pPr lvl="1"/>
            <a:r>
              <a:rPr lang="en-US" sz="2600" dirty="0" smtClean="0"/>
              <a:t>Flash cards for vocab</a:t>
            </a:r>
          </a:p>
          <a:p>
            <a:pPr lvl="1"/>
            <a:r>
              <a:rPr lang="en-US" sz="2600" dirty="0" smtClean="0"/>
              <a:t>Lab rubrics</a:t>
            </a:r>
          </a:p>
          <a:p>
            <a:pPr lvl="1"/>
            <a:r>
              <a:rPr lang="en-US" sz="2600" dirty="0" smtClean="0"/>
              <a:t>Ask about our class!</a:t>
            </a:r>
          </a:p>
          <a:p>
            <a:r>
              <a:rPr lang="en-US" sz="2800" b="1" dirty="0" smtClean="0"/>
              <a:t>Help Them Self-Advocate</a:t>
            </a:r>
          </a:p>
          <a:p>
            <a:pPr lvl="1"/>
            <a:r>
              <a:rPr lang="en-US" sz="2600" dirty="0" smtClean="0"/>
              <a:t>Troubleshoot grades</a:t>
            </a:r>
          </a:p>
          <a:p>
            <a:pPr lvl="1"/>
            <a:r>
              <a:rPr lang="en-US" sz="2600" dirty="0" smtClean="0"/>
              <a:t>Develop plans and solutions they can implement</a:t>
            </a:r>
          </a:p>
          <a:p>
            <a:pPr lvl="1"/>
            <a:r>
              <a:rPr lang="en-US" sz="2600" dirty="0" smtClean="0"/>
              <a:t>Help draft emails to me or other adults</a:t>
            </a:r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endParaRPr lang="en-US" sz="2800" b="1" dirty="0" smtClean="0"/>
          </a:p>
          <a:p>
            <a:pPr lvl="1"/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73698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0</TotalTime>
  <Words>396</Words>
  <Application>Microsoft Office PowerPoint</Application>
  <PresentationFormat>On-screen Show (4:3)</PresentationFormat>
  <Paragraphs>77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Wingdings</vt:lpstr>
      <vt:lpstr>Education 16x9</vt:lpstr>
      <vt:lpstr>Please write your name and you student’s name on the list circulating the room</vt:lpstr>
      <vt:lpstr>Welcome to Biology!!!</vt:lpstr>
      <vt:lpstr>A little about me</vt:lpstr>
      <vt:lpstr>A little about me (cont.)</vt:lpstr>
      <vt:lpstr>What your student will be doing this year</vt:lpstr>
      <vt:lpstr>What will your student be doing this year (cont.)</vt:lpstr>
      <vt:lpstr>Biology End of Course Exam (EoC)</vt:lpstr>
      <vt:lpstr>How to keep up with our class</vt:lpstr>
      <vt:lpstr>How to help at home</vt:lpstr>
      <vt:lpstr>Contact</vt:lpstr>
      <vt:lpstr>Questions or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2015-09-09T03:16:12Z</dcterms:created>
  <dcterms:modified xsi:type="dcterms:W3CDTF">2018-09-20T20:58:36Z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