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8" r:id="rId2"/>
    <p:sldId id="264" r:id="rId3"/>
    <p:sldId id="263" r:id="rId4"/>
    <p:sldId id="262" r:id="rId5"/>
    <p:sldId id="260" r:id="rId6"/>
    <p:sldId id="268" r:id="rId7"/>
    <p:sldId id="269" r:id="rId8"/>
    <p:sldId id="270" r:id="rId9"/>
    <p:sldId id="27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A20822-CD67-40DC-A803-3A7BD21F3653}" type="datetimeFigureOut">
              <a:rPr lang="en-US" smtClean="0"/>
              <a:t>10/21/2015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33CD63-0C3E-4C25-A00E-298F5572E01E}" type="slidenum">
              <a:rPr lang="en-US" smtClean="0"/>
              <a:t>‹#›</a:t>
            </a:fld>
            <a:endParaRPr lang="en-US"/>
          </a:p>
        </p:txBody>
      </p:sp>
    </p:spTree>
    <p:extLst>
      <p:ext uri="{BB962C8B-B14F-4D97-AF65-F5344CB8AC3E}">
        <p14:creationId xmlns:p14="http://schemas.microsoft.com/office/powerpoint/2010/main" val="16165833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7D74BE-F5EC-4893-AA4C-6766F3DAE67F}"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2BD22-41DE-4220-819A-F4A1D5706566}" type="slidenum">
              <a:rPr lang="en-US" smtClean="0"/>
              <a:t>‹#›</a:t>
            </a:fld>
            <a:endParaRPr lang="en-US"/>
          </a:p>
        </p:txBody>
      </p:sp>
    </p:spTree>
    <p:extLst>
      <p:ext uri="{BB962C8B-B14F-4D97-AF65-F5344CB8AC3E}">
        <p14:creationId xmlns:p14="http://schemas.microsoft.com/office/powerpoint/2010/main" val="206277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D74BE-F5EC-4893-AA4C-6766F3DAE67F}"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2BD22-41DE-4220-819A-F4A1D5706566}" type="slidenum">
              <a:rPr lang="en-US" smtClean="0"/>
              <a:t>‹#›</a:t>
            </a:fld>
            <a:endParaRPr lang="en-US"/>
          </a:p>
        </p:txBody>
      </p:sp>
    </p:spTree>
    <p:extLst>
      <p:ext uri="{BB962C8B-B14F-4D97-AF65-F5344CB8AC3E}">
        <p14:creationId xmlns:p14="http://schemas.microsoft.com/office/powerpoint/2010/main" val="4275969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D74BE-F5EC-4893-AA4C-6766F3DAE67F}"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2BD22-41DE-4220-819A-F4A1D5706566}" type="slidenum">
              <a:rPr lang="en-US" smtClean="0"/>
              <a:t>‹#›</a:t>
            </a:fld>
            <a:endParaRPr lang="en-US"/>
          </a:p>
        </p:txBody>
      </p:sp>
    </p:spTree>
    <p:extLst>
      <p:ext uri="{BB962C8B-B14F-4D97-AF65-F5344CB8AC3E}">
        <p14:creationId xmlns:p14="http://schemas.microsoft.com/office/powerpoint/2010/main" val="382340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7D74BE-F5EC-4893-AA4C-6766F3DAE67F}"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2BD22-41DE-4220-819A-F4A1D5706566}" type="slidenum">
              <a:rPr lang="en-US" smtClean="0"/>
              <a:t>‹#›</a:t>
            </a:fld>
            <a:endParaRPr lang="en-US"/>
          </a:p>
        </p:txBody>
      </p:sp>
    </p:spTree>
    <p:extLst>
      <p:ext uri="{BB962C8B-B14F-4D97-AF65-F5344CB8AC3E}">
        <p14:creationId xmlns:p14="http://schemas.microsoft.com/office/powerpoint/2010/main" val="199495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7D74BE-F5EC-4893-AA4C-6766F3DAE67F}" type="datetimeFigureOut">
              <a:rPr lang="en-US" smtClean="0"/>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2BD22-41DE-4220-819A-F4A1D5706566}" type="slidenum">
              <a:rPr lang="en-US" smtClean="0"/>
              <a:t>‹#›</a:t>
            </a:fld>
            <a:endParaRPr lang="en-US"/>
          </a:p>
        </p:txBody>
      </p:sp>
    </p:spTree>
    <p:extLst>
      <p:ext uri="{BB962C8B-B14F-4D97-AF65-F5344CB8AC3E}">
        <p14:creationId xmlns:p14="http://schemas.microsoft.com/office/powerpoint/2010/main" val="2897147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7D74BE-F5EC-4893-AA4C-6766F3DAE67F}"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2BD22-41DE-4220-819A-F4A1D5706566}" type="slidenum">
              <a:rPr lang="en-US" smtClean="0"/>
              <a:t>‹#›</a:t>
            </a:fld>
            <a:endParaRPr lang="en-US"/>
          </a:p>
        </p:txBody>
      </p:sp>
    </p:spTree>
    <p:extLst>
      <p:ext uri="{BB962C8B-B14F-4D97-AF65-F5344CB8AC3E}">
        <p14:creationId xmlns:p14="http://schemas.microsoft.com/office/powerpoint/2010/main" val="47146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7D74BE-F5EC-4893-AA4C-6766F3DAE67F}" type="datetimeFigureOut">
              <a:rPr lang="en-US" smtClean="0"/>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A2BD22-41DE-4220-819A-F4A1D5706566}" type="slidenum">
              <a:rPr lang="en-US" smtClean="0"/>
              <a:t>‹#›</a:t>
            </a:fld>
            <a:endParaRPr lang="en-US"/>
          </a:p>
        </p:txBody>
      </p:sp>
    </p:spTree>
    <p:extLst>
      <p:ext uri="{BB962C8B-B14F-4D97-AF65-F5344CB8AC3E}">
        <p14:creationId xmlns:p14="http://schemas.microsoft.com/office/powerpoint/2010/main" val="129085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7D74BE-F5EC-4893-AA4C-6766F3DAE67F}" type="datetimeFigureOut">
              <a:rPr lang="en-US" smtClean="0"/>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A2BD22-41DE-4220-819A-F4A1D5706566}" type="slidenum">
              <a:rPr lang="en-US" smtClean="0"/>
              <a:t>‹#›</a:t>
            </a:fld>
            <a:endParaRPr lang="en-US"/>
          </a:p>
        </p:txBody>
      </p:sp>
    </p:spTree>
    <p:extLst>
      <p:ext uri="{BB962C8B-B14F-4D97-AF65-F5344CB8AC3E}">
        <p14:creationId xmlns:p14="http://schemas.microsoft.com/office/powerpoint/2010/main" val="218915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D74BE-F5EC-4893-AA4C-6766F3DAE67F}" type="datetimeFigureOut">
              <a:rPr lang="en-US" smtClean="0"/>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A2BD22-41DE-4220-819A-F4A1D5706566}" type="slidenum">
              <a:rPr lang="en-US" smtClean="0"/>
              <a:t>‹#›</a:t>
            </a:fld>
            <a:endParaRPr lang="en-US"/>
          </a:p>
        </p:txBody>
      </p:sp>
    </p:spTree>
    <p:extLst>
      <p:ext uri="{BB962C8B-B14F-4D97-AF65-F5344CB8AC3E}">
        <p14:creationId xmlns:p14="http://schemas.microsoft.com/office/powerpoint/2010/main" val="4211886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D74BE-F5EC-4893-AA4C-6766F3DAE67F}"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2BD22-41DE-4220-819A-F4A1D5706566}" type="slidenum">
              <a:rPr lang="en-US" smtClean="0"/>
              <a:t>‹#›</a:t>
            </a:fld>
            <a:endParaRPr lang="en-US"/>
          </a:p>
        </p:txBody>
      </p:sp>
    </p:spTree>
    <p:extLst>
      <p:ext uri="{BB962C8B-B14F-4D97-AF65-F5344CB8AC3E}">
        <p14:creationId xmlns:p14="http://schemas.microsoft.com/office/powerpoint/2010/main" val="355227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D74BE-F5EC-4893-AA4C-6766F3DAE67F}" type="datetimeFigureOut">
              <a:rPr lang="en-US" smtClean="0"/>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2BD22-41DE-4220-819A-F4A1D5706566}" type="slidenum">
              <a:rPr lang="en-US" smtClean="0"/>
              <a:t>‹#›</a:t>
            </a:fld>
            <a:endParaRPr lang="en-US"/>
          </a:p>
        </p:txBody>
      </p:sp>
    </p:spTree>
    <p:extLst>
      <p:ext uri="{BB962C8B-B14F-4D97-AF65-F5344CB8AC3E}">
        <p14:creationId xmlns:p14="http://schemas.microsoft.com/office/powerpoint/2010/main" val="116275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D74BE-F5EC-4893-AA4C-6766F3DAE67F}" type="datetimeFigureOut">
              <a:rPr lang="en-US" smtClean="0"/>
              <a:t>10/21/2015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2BD22-41DE-4220-819A-F4A1D5706566}" type="slidenum">
              <a:rPr lang="en-US" smtClean="0"/>
              <a:t>‹#›</a:t>
            </a:fld>
            <a:endParaRPr lang="en-US"/>
          </a:p>
        </p:txBody>
      </p:sp>
    </p:spTree>
    <p:extLst>
      <p:ext uri="{BB962C8B-B14F-4D97-AF65-F5344CB8AC3E}">
        <p14:creationId xmlns:p14="http://schemas.microsoft.com/office/powerpoint/2010/main" val="3896069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a:stretch>
            <a:fillRect/>
          </a:stretch>
        </p:blipFill>
        <p:spPr>
          <a:xfrm>
            <a:off x="0" y="76200"/>
            <a:ext cx="9144000" cy="5257800"/>
          </a:xfrm>
          <a:prstGeom prst="rect">
            <a:avLst/>
          </a:prstGeom>
        </p:spPr>
      </p:pic>
      <p:sp>
        <p:nvSpPr>
          <p:cNvPr id="5" name="TextBox 4"/>
          <p:cNvSpPr txBox="1"/>
          <p:nvPr/>
        </p:nvSpPr>
        <p:spPr>
          <a:xfrm>
            <a:off x="1143000" y="6248400"/>
            <a:ext cx="7315200" cy="646331"/>
          </a:xfrm>
          <a:prstGeom prst="rect">
            <a:avLst/>
          </a:prstGeom>
          <a:noFill/>
        </p:spPr>
        <p:txBody>
          <a:bodyPr wrap="square" rtlCol="0">
            <a:spAutoFit/>
          </a:bodyPr>
          <a:lstStyle/>
          <a:p>
            <a:r>
              <a:rPr lang="en-US" dirty="0" smtClean="0"/>
              <a:t>From:  Yellowstone Science: Ecological Implications of Climate Change on the Greater Yellowstone Ecosystem.  Volume 23, Issue 1.  March 2015</a:t>
            </a:r>
            <a:endParaRPr lang="en-US" dirty="0"/>
          </a:p>
        </p:txBody>
      </p:sp>
    </p:spTree>
    <p:extLst>
      <p:ext uri="{BB962C8B-B14F-4D97-AF65-F5344CB8AC3E}">
        <p14:creationId xmlns:p14="http://schemas.microsoft.com/office/powerpoint/2010/main" val="744080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pSp>
        <p:nvGrpSpPr>
          <p:cNvPr id="5" name="Group 4"/>
          <p:cNvGrpSpPr/>
          <p:nvPr/>
        </p:nvGrpSpPr>
        <p:grpSpPr>
          <a:xfrm>
            <a:off x="228600" y="838200"/>
            <a:ext cx="8915400" cy="4884322"/>
            <a:chOff x="685800" y="762000"/>
            <a:chExt cx="8077200" cy="4503322"/>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8077200" cy="3298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19200" y="4064993"/>
              <a:ext cx="6400800" cy="1200329"/>
            </a:xfrm>
            <a:prstGeom prst="rect">
              <a:avLst/>
            </a:prstGeom>
          </p:spPr>
          <p:txBody>
            <a:bodyPr wrap="square">
              <a:spAutoFit/>
            </a:bodyPr>
            <a:lstStyle/>
            <a:p>
              <a:r>
                <a:rPr lang="en-US" dirty="0"/>
                <a:t>Mean daily stream flow on the Yellowstone River at Corwin Springs, Montana, 2010–2013. The y-axis is logarithmic, meaning each major division is 10 times greater than the previous (e.g., 1,000 vs. 10,000). Data source: U.S. Geological Survey.</a:t>
              </a:r>
            </a:p>
          </p:txBody>
        </p:sp>
      </p:grpSp>
      <p:sp>
        <p:nvSpPr>
          <p:cNvPr id="6" name="TextBox 5"/>
          <p:cNvSpPr txBox="1"/>
          <p:nvPr/>
        </p:nvSpPr>
        <p:spPr>
          <a:xfrm>
            <a:off x="609600" y="6172200"/>
            <a:ext cx="8305800" cy="646331"/>
          </a:xfrm>
          <a:prstGeom prst="rect">
            <a:avLst/>
          </a:prstGeom>
          <a:noFill/>
        </p:spPr>
        <p:txBody>
          <a:bodyPr wrap="square" rtlCol="0">
            <a:spAutoFit/>
          </a:bodyPr>
          <a:lstStyle/>
          <a:p>
            <a:r>
              <a:rPr lang="en-US" dirty="0"/>
              <a:t>From:  Yellowstone Science: </a:t>
            </a:r>
            <a:r>
              <a:rPr lang="en-US" dirty="0" smtClean="0"/>
              <a:t>Ecological </a:t>
            </a:r>
            <a:r>
              <a:rPr lang="en-US" dirty="0"/>
              <a:t>Implications of Climate Change on the Greater Yellowstone Ecosystem.  Volume 23, Issue 1.  March 2015</a:t>
            </a:r>
            <a:endParaRPr lang="en-US" dirty="0"/>
          </a:p>
        </p:txBody>
      </p:sp>
    </p:spTree>
    <p:extLst>
      <p:ext uri="{BB962C8B-B14F-4D97-AF65-F5344CB8AC3E}">
        <p14:creationId xmlns:p14="http://schemas.microsoft.com/office/powerpoint/2010/main" val="529815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77" y="152400"/>
            <a:ext cx="8841442"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198" y="5105400"/>
            <a:ext cx="8381999" cy="1107996"/>
          </a:xfrm>
          <a:prstGeom prst="rect">
            <a:avLst/>
          </a:prstGeom>
        </p:spPr>
        <p:txBody>
          <a:bodyPr wrap="square">
            <a:spAutoFit/>
          </a:bodyPr>
          <a:lstStyle/>
          <a:p>
            <a:r>
              <a:rPr lang="en-US" sz="1600" dirty="0"/>
              <a:t>Snow course and SNOTEL data collected at Snake River Station (south gate), Yellowstone National Park. Green circles represent snow course measurements from 1920 to 2012 and blue circles are automated SNOTEL measurements from 1988 to 2012. Ten-year running averages (heavy lines) are calculated as the average of the current year and the previous nine years</a:t>
            </a:r>
            <a:r>
              <a:rPr lang="en-US" dirty="0"/>
              <a:t>. </a:t>
            </a:r>
          </a:p>
        </p:txBody>
      </p:sp>
      <p:sp>
        <p:nvSpPr>
          <p:cNvPr id="5" name="TextBox 4"/>
          <p:cNvSpPr txBox="1"/>
          <p:nvPr/>
        </p:nvSpPr>
        <p:spPr>
          <a:xfrm>
            <a:off x="609600" y="6324600"/>
            <a:ext cx="8001000" cy="646331"/>
          </a:xfrm>
          <a:prstGeom prst="rect">
            <a:avLst/>
          </a:prstGeom>
          <a:noFill/>
        </p:spPr>
        <p:txBody>
          <a:bodyPr wrap="square" rtlCol="0">
            <a:spAutoFit/>
          </a:bodyPr>
          <a:lstStyle/>
          <a:p>
            <a:r>
              <a:rPr lang="en-US" dirty="0"/>
              <a:t>From:  Yellowstone Science: </a:t>
            </a:r>
            <a:r>
              <a:rPr lang="en-US" dirty="0" smtClean="0"/>
              <a:t>Ecological </a:t>
            </a:r>
            <a:r>
              <a:rPr lang="en-US" dirty="0"/>
              <a:t>Implications of Climate Change on the Greater Yellowstone Ecosystem.  Volume 23, Issue 1.  March 2015</a:t>
            </a:r>
            <a:endParaRPr lang="en-US" dirty="0"/>
          </a:p>
        </p:txBody>
      </p:sp>
    </p:spTree>
    <p:extLst>
      <p:ext uri="{BB962C8B-B14F-4D97-AF65-F5344CB8AC3E}">
        <p14:creationId xmlns:p14="http://schemas.microsoft.com/office/powerpoint/2010/main" val="1280918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48084"/>
            <a:ext cx="8723506" cy="4302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5800" y="4724400"/>
            <a:ext cx="6934200" cy="1477328"/>
          </a:xfrm>
          <a:prstGeom prst="rect">
            <a:avLst/>
          </a:prstGeom>
        </p:spPr>
        <p:txBody>
          <a:bodyPr wrap="square">
            <a:spAutoFit/>
          </a:bodyPr>
          <a:lstStyle/>
          <a:p>
            <a:r>
              <a:rPr lang="en-US" dirty="0"/>
              <a:t>April 1 SWE reconstructed from tree rings, taken from Pederson et al. 2011b. Red arrows (added by authors) point out the 1930s and the 2000s which had the lowest snowpack in 800 years. The y-axis is expressed as z-scores, which are the number of standard deviations that a measurement departs from the long-term average. </a:t>
            </a:r>
          </a:p>
        </p:txBody>
      </p:sp>
      <p:sp>
        <p:nvSpPr>
          <p:cNvPr id="5" name="TextBox 4"/>
          <p:cNvSpPr txBox="1"/>
          <p:nvPr/>
        </p:nvSpPr>
        <p:spPr>
          <a:xfrm>
            <a:off x="457200" y="6324600"/>
            <a:ext cx="8305800" cy="646331"/>
          </a:xfrm>
          <a:prstGeom prst="rect">
            <a:avLst/>
          </a:prstGeom>
          <a:noFill/>
        </p:spPr>
        <p:txBody>
          <a:bodyPr wrap="square" rtlCol="0">
            <a:spAutoFit/>
          </a:bodyPr>
          <a:lstStyle/>
          <a:p>
            <a:r>
              <a:rPr lang="en-US" dirty="0"/>
              <a:t>From:  Yellowstone Science: </a:t>
            </a:r>
            <a:r>
              <a:rPr lang="en-US" dirty="0" smtClean="0"/>
              <a:t>Ecological </a:t>
            </a:r>
            <a:r>
              <a:rPr lang="en-US" dirty="0"/>
              <a:t>Implications of Climate Change on the Greater Yellowstone Ecosystem.  Volume 23, Issue 1.  March 2015</a:t>
            </a:r>
            <a:endParaRPr lang="en-US" dirty="0"/>
          </a:p>
        </p:txBody>
      </p:sp>
    </p:spTree>
    <p:extLst>
      <p:ext uri="{BB962C8B-B14F-4D97-AF65-F5344CB8AC3E}">
        <p14:creationId xmlns:p14="http://schemas.microsoft.com/office/powerpoint/2010/main" val="191697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52400"/>
            <a:ext cx="4133850" cy="2487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514850" cy="2623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04800" y="3743201"/>
            <a:ext cx="4514850" cy="2641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3036" y="3883401"/>
            <a:ext cx="3981450" cy="2329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2438400"/>
            <a:ext cx="7848600" cy="1477328"/>
          </a:xfrm>
          <a:prstGeom prst="rect">
            <a:avLst/>
          </a:prstGeom>
        </p:spPr>
        <p:txBody>
          <a:bodyPr wrap="square">
            <a:spAutoFit/>
          </a:bodyPr>
          <a:lstStyle/>
          <a:p>
            <a:r>
              <a:rPr lang="en-US" dirty="0"/>
              <a:t>Winter trends at Yellowstone’s Northeast Entrance, 1966 to 2013. The x-axes show water-years, which run from October 1 to September 30 of the next year. The y-axis on the bottom-right graph shows the number of days after the start of each water year (e.g., day 240 in the bottom right graph would be May 29 in a non-leap-year).</a:t>
            </a:r>
          </a:p>
        </p:txBody>
      </p:sp>
      <p:sp>
        <p:nvSpPr>
          <p:cNvPr id="3" name="TextBox 2"/>
          <p:cNvSpPr txBox="1"/>
          <p:nvPr/>
        </p:nvSpPr>
        <p:spPr>
          <a:xfrm>
            <a:off x="457200" y="6324600"/>
            <a:ext cx="8305800" cy="646331"/>
          </a:xfrm>
          <a:prstGeom prst="rect">
            <a:avLst/>
          </a:prstGeom>
          <a:noFill/>
        </p:spPr>
        <p:txBody>
          <a:bodyPr wrap="square" rtlCol="0">
            <a:spAutoFit/>
          </a:bodyPr>
          <a:lstStyle/>
          <a:p>
            <a:r>
              <a:rPr lang="en-US" dirty="0"/>
              <a:t>From:  Yellowstone Science: </a:t>
            </a:r>
            <a:r>
              <a:rPr lang="en-US" dirty="0" smtClean="0"/>
              <a:t>Ecological </a:t>
            </a:r>
            <a:r>
              <a:rPr lang="en-US" dirty="0"/>
              <a:t>Implications of Climate Change on the Greater Yellowstone Ecosystem.  Volume 23, Issue 1.  March 2015</a:t>
            </a:r>
            <a:endParaRPr lang="en-US" dirty="0"/>
          </a:p>
        </p:txBody>
      </p:sp>
    </p:spTree>
    <p:extLst>
      <p:ext uri="{BB962C8B-B14F-4D97-AF65-F5344CB8AC3E}">
        <p14:creationId xmlns:p14="http://schemas.microsoft.com/office/powerpoint/2010/main" val="94028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6200"/>
            <a:ext cx="5262563" cy="522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 y="5410200"/>
            <a:ext cx="8305800" cy="923330"/>
          </a:xfrm>
          <a:prstGeom prst="rect">
            <a:avLst/>
          </a:prstGeom>
        </p:spPr>
        <p:txBody>
          <a:bodyPr wrap="square">
            <a:spAutoFit/>
          </a:bodyPr>
          <a:lstStyle/>
          <a:p>
            <a:r>
              <a:rPr lang="en-US" dirty="0" err="1"/>
              <a:t>Bioclimate</a:t>
            </a:r>
            <a:r>
              <a:rPr lang="en-US" dirty="0"/>
              <a:t> projections for </a:t>
            </a:r>
            <a:r>
              <a:rPr lang="en-US" dirty="0" err="1"/>
              <a:t>whitebark</a:t>
            </a:r>
            <a:r>
              <a:rPr lang="en-US" dirty="0"/>
              <a:t> pine for 2010 to 2099 under 30-year moving averaged climates under nine Global Climate Models for a moderate climate warming scenario (left) and a more extreme scenario (right). From Chang et al. (2014). </a:t>
            </a:r>
          </a:p>
        </p:txBody>
      </p:sp>
      <p:sp>
        <p:nvSpPr>
          <p:cNvPr id="5" name="TextBox 4"/>
          <p:cNvSpPr txBox="1"/>
          <p:nvPr/>
        </p:nvSpPr>
        <p:spPr>
          <a:xfrm>
            <a:off x="381000" y="6333530"/>
            <a:ext cx="8610600" cy="646331"/>
          </a:xfrm>
          <a:prstGeom prst="rect">
            <a:avLst/>
          </a:prstGeom>
          <a:noFill/>
        </p:spPr>
        <p:txBody>
          <a:bodyPr wrap="square" rtlCol="0">
            <a:spAutoFit/>
          </a:bodyPr>
          <a:lstStyle/>
          <a:p>
            <a:r>
              <a:rPr lang="en-US" dirty="0"/>
              <a:t>From:  Yellowstone Science: </a:t>
            </a:r>
            <a:r>
              <a:rPr lang="en-US" dirty="0" smtClean="0"/>
              <a:t>Ecological </a:t>
            </a:r>
            <a:r>
              <a:rPr lang="en-US" dirty="0"/>
              <a:t>Implications of Climate Change on the Greater Yellowstone Ecosystem.  Volume 23, Issue 1.  March 2015</a:t>
            </a:r>
            <a:endParaRPr lang="en-US" dirty="0"/>
          </a:p>
        </p:txBody>
      </p:sp>
    </p:spTree>
    <p:extLst>
      <p:ext uri="{BB962C8B-B14F-4D97-AF65-F5344CB8AC3E}">
        <p14:creationId xmlns:p14="http://schemas.microsoft.com/office/powerpoint/2010/main" val="4185594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50" y="1056237"/>
            <a:ext cx="8961393" cy="419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6248400"/>
            <a:ext cx="7696200" cy="646331"/>
          </a:xfrm>
          <a:prstGeom prst="rect">
            <a:avLst/>
          </a:prstGeom>
          <a:noFill/>
        </p:spPr>
        <p:txBody>
          <a:bodyPr wrap="square" rtlCol="0">
            <a:spAutoFit/>
          </a:bodyPr>
          <a:lstStyle/>
          <a:p>
            <a:r>
              <a:rPr lang="en-US" dirty="0"/>
              <a:t>From:  Yellowstone Science: </a:t>
            </a:r>
            <a:r>
              <a:rPr lang="en-US" dirty="0" smtClean="0"/>
              <a:t>Ecological </a:t>
            </a:r>
            <a:r>
              <a:rPr lang="en-US" dirty="0"/>
              <a:t>Implications of Climate Change on the Greater Yellowstone Ecosystem.  Volume 23, Issue 1.  March 2015</a:t>
            </a:r>
            <a:endParaRPr lang="en-US" dirty="0"/>
          </a:p>
        </p:txBody>
      </p:sp>
    </p:spTree>
    <p:extLst>
      <p:ext uri="{BB962C8B-B14F-4D97-AF65-F5344CB8AC3E}">
        <p14:creationId xmlns:p14="http://schemas.microsoft.com/office/powerpoint/2010/main" val="286568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077200" cy="5613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95400" y="6172200"/>
            <a:ext cx="5715000" cy="646331"/>
          </a:xfrm>
          <a:prstGeom prst="rect">
            <a:avLst/>
          </a:prstGeom>
          <a:noFill/>
        </p:spPr>
        <p:txBody>
          <a:bodyPr wrap="square" rtlCol="0">
            <a:spAutoFit/>
          </a:bodyPr>
          <a:lstStyle/>
          <a:p>
            <a:r>
              <a:rPr lang="en-US" dirty="0" smtClean="0"/>
              <a:t>From the U.S. National Climate Assessment: U.S. Global Change Research Program</a:t>
            </a:r>
            <a:endParaRPr lang="en-US" dirty="0"/>
          </a:p>
        </p:txBody>
      </p:sp>
    </p:spTree>
    <p:extLst>
      <p:ext uri="{BB962C8B-B14F-4D97-AF65-F5344CB8AC3E}">
        <p14:creationId xmlns:p14="http://schemas.microsoft.com/office/powerpoint/2010/main" val="3282708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867639"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6172200"/>
            <a:ext cx="7924800" cy="369332"/>
          </a:xfrm>
          <a:prstGeom prst="rect">
            <a:avLst/>
          </a:prstGeom>
          <a:noFill/>
        </p:spPr>
        <p:txBody>
          <a:bodyPr wrap="square" rtlCol="0">
            <a:spAutoFit/>
          </a:bodyPr>
          <a:lstStyle/>
          <a:p>
            <a:r>
              <a:rPr lang="en-US" dirty="0"/>
              <a:t>From the U.S. National Climate Assessment: U.S. Global Change Research Program</a:t>
            </a:r>
          </a:p>
        </p:txBody>
      </p:sp>
    </p:spTree>
    <p:extLst>
      <p:ext uri="{BB962C8B-B14F-4D97-AF65-F5344CB8AC3E}">
        <p14:creationId xmlns:p14="http://schemas.microsoft.com/office/powerpoint/2010/main" val="304951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477</Words>
  <Application>Microsoft Office PowerPoint</Application>
  <PresentationFormat>On-screen Show (4:3)</PresentationFormat>
  <Paragraphs>14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Issaquah School District 411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Yellowstone Climate Change Data</dc:title>
  <dc:creator>Windows User</dc:creator>
  <cp:lastModifiedBy>Windows User</cp:lastModifiedBy>
  <cp:revision>11</cp:revision>
  <dcterms:created xsi:type="dcterms:W3CDTF">2015-10-13T15:56:35Z</dcterms:created>
  <dcterms:modified xsi:type="dcterms:W3CDTF">2015-10-21T17:40:32Z</dcterms:modified>
</cp:coreProperties>
</file>